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handoutMasterIdLst>
    <p:handoutMasterId r:id="rId55"/>
  </p:handoutMasterIdLst>
  <p:sldIdLst>
    <p:sldId id="258" r:id="rId3"/>
    <p:sldId id="428" r:id="rId4"/>
    <p:sldId id="429" r:id="rId5"/>
    <p:sldId id="264" r:id="rId7"/>
    <p:sldId id="334" r:id="rId8"/>
    <p:sldId id="335" r:id="rId9"/>
    <p:sldId id="432" r:id="rId10"/>
    <p:sldId id="360" r:id="rId11"/>
    <p:sldId id="337" r:id="rId12"/>
    <p:sldId id="433" r:id="rId13"/>
    <p:sldId id="434" r:id="rId14"/>
    <p:sldId id="336" r:id="rId15"/>
    <p:sldId id="435" r:id="rId16"/>
    <p:sldId id="437" r:id="rId17"/>
    <p:sldId id="438" r:id="rId18"/>
    <p:sldId id="439" r:id="rId19"/>
    <p:sldId id="358" r:id="rId20"/>
    <p:sldId id="440" r:id="rId21"/>
    <p:sldId id="441" r:id="rId22"/>
    <p:sldId id="442" r:id="rId23"/>
    <p:sldId id="443" r:id="rId24"/>
    <p:sldId id="444" r:id="rId25"/>
    <p:sldId id="445" r:id="rId26"/>
    <p:sldId id="447" r:id="rId27"/>
    <p:sldId id="446" r:id="rId28"/>
    <p:sldId id="448" r:id="rId29"/>
    <p:sldId id="449" r:id="rId30"/>
    <p:sldId id="450" r:id="rId31"/>
    <p:sldId id="451" r:id="rId32"/>
    <p:sldId id="452" r:id="rId33"/>
    <p:sldId id="453" r:id="rId34"/>
    <p:sldId id="359" r:id="rId35"/>
    <p:sldId id="454" r:id="rId36"/>
    <p:sldId id="455" r:id="rId37"/>
    <p:sldId id="457" r:id="rId38"/>
    <p:sldId id="456" r:id="rId39"/>
    <p:sldId id="458" r:id="rId40"/>
    <p:sldId id="459" r:id="rId41"/>
    <p:sldId id="461" r:id="rId42"/>
    <p:sldId id="462" r:id="rId43"/>
    <p:sldId id="463" r:id="rId44"/>
    <p:sldId id="464" r:id="rId45"/>
    <p:sldId id="467" r:id="rId46"/>
    <p:sldId id="468" r:id="rId47"/>
    <p:sldId id="465" r:id="rId48"/>
    <p:sldId id="469" r:id="rId49"/>
    <p:sldId id="466" r:id="rId50"/>
    <p:sldId id="470" r:id="rId51"/>
    <p:sldId id="471" r:id="rId52"/>
    <p:sldId id="472" r:id="rId53"/>
    <p:sldId id="473" r:id="rId54"/>
  </p:sldIdLst>
  <p:sldSz cx="12192000" cy="6858000"/>
  <p:notesSz cx="6858000" cy="9144000"/>
  <p:embeddedFontLst>
    <p:embeddedFont>
      <p:font typeface="仓耳渔阳体 W02" panose="02020400000000000000" charset="-122"/>
      <p:regular r:id="rId59"/>
    </p:embeddedFont>
    <p:embeddedFont>
      <p:font typeface="演示秋鸿楷" panose="00000500000000000000" charset="-122"/>
      <p:regular r:id="rId60"/>
    </p:embeddedFont>
    <p:embeddedFont>
      <p:font typeface="汉仪综艺体简" panose="02010600000101010101" charset="-122"/>
      <p:regular r:id="rId61"/>
    </p:embeddedFont>
    <p:embeddedFont>
      <p:font typeface="思源宋体 CN Heavy" panose="02020900000000000000" charset="-122"/>
      <p:bold r:id="rId62"/>
    </p:embeddedFont>
    <p:embeddedFont>
      <p:font typeface="思源宋体 CN SemiBold" panose="02020600000000000000" charset="-122"/>
      <p:bold r:id="rId63"/>
    </p:embeddedFont>
    <p:embeddedFont>
      <p:font typeface="微软雅黑" panose="020B0503020204020204" charset="-122"/>
      <p:regular r:id="rId64"/>
    </p:embeddedFont>
    <p:embeddedFont>
      <p:font typeface="汉仪超粗宋简" panose="02010600000101010101" charset="-122"/>
      <p:regular r:id="rId6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B7D3"/>
    <a:srgbClr val="21607A"/>
    <a:srgbClr val="318CB4"/>
    <a:srgbClr val="031824"/>
    <a:srgbClr val="F7FCFE"/>
    <a:srgbClr val="C3E7F3"/>
    <a:srgbClr val="DEF2F9"/>
    <a:srgbClr val="00346A"/>
    <a:srgbClr val="031B26"/>
    <a:srgbClr val="14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60"/>
        <p:guide pos="3821"/>
        <p:guide pos="493"/>
        <p:guide orient="horz" pos="433"/>
        <p:guide orient="horz" pos="3741"/>
        <p:guide pos="7266"/>
        <p:guide pos="7483"/>
        <p:guide pos="240"/>
        <p:guide orient="horz" pos="95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notesMaster" Target="notesMasters/notesMaster1.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仓耳渔阳体 W02" panose="02020400000000000000" charset="-122"/>
              <a:ea typeface="仓耳渔阳体 W02" panose="0202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仓耳渔阳体 W02" panose="02020400000000000000" charset="-122"/>
                <a:ea typeface="仓耳渔阳体 W02" panose="02020400000000000000" charset="-122"/>
              </a:rPr>
            </a:fld>
            <a:endParaRPr lang="zh-CN" altLang="en-US">
              <a:latin typeface="仓耳渔阳体 W02" panose="02020400000000000000" charset="-122"/>
              <a:ea typeface="仓耳渔阳体 W02" panose="0202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仓耳渔阳体 W02" panose="02020400000000000000" charset="-122"/>
              <a:ea typeface="仓耳渔阳体 W02" panose="0202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仓耳渔阳体 W02" panose="02020400000000000000" charset="-122"/>
                <a:ea typeface="仓耳渔阳体 W02" panose="02020400000000000000" charset="-122"/>
              </a:rPr>
            </a:fld>
            <a:endParaRPr lang="zh-CN" altLang="en-US">
              <a:latin typeface="仓耳渔阳体 W02" panose="02020400000000000000" charset="-122"/>
              <a:ea typeface="仓耳渔阳体 W02" panose="0202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渔阳体 W02" panose="02020400000000000000" charset="-122"/>
                <a:ea typeface="仓耳渔阳体 W02" panose="0202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渔阳体 W02" panose="02020400000000000000" charset="-122"/>
                <a:ea typeface="仓耳渔阳体 W02" panose="020204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渔阳体 W02" panose="02020400000000000000" charset="-122"/>
                <a:ea typeface="仓耳渔阳体 W02" panose="0202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渔阳体 W02" panose="02020400000000000000" charset="-122"/>
                <a:ea typeface="仓耳渔阳体 W02" panose="020204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渔阳体 W02" panose="02020400000000000000" charset="-122"/>
        <a:ea typeface="仓耳渔阳体 W02" panose="02020400000000000000" charset="-122"/>
        <a:cs typeface="+mn-cs"/>
      </a:defRPr>
    </a:lvl1pPr>
    <a:lvl2pPr marL="457200" algn="l" defTabSz="914400" rtl="0" eaLnBrk="1" latinLnBrk="0" hangingPunct="1">
      <a:defRPr sz="1200" kern="1200">
        <a:solidFill>
          <a:schemeClr val="tx1"/>
        </a:solidFill>
        <a:latin typeface="仓耳渔阳体 W02" panose="02020400000000000000" charset="-122"/>
        <a:ea typeface="仓耳渔阳体 W02" panose="02020400000000000000" charset="-122"/>
        <a:cs typeface="+mn-cs"/>
      </a:defRPr>
    </a:lvl2pPr>
    <a:lvl3pPr marL="914400" algn="l" defTabSz="914400" rtl="0" eaLnBrk="1" latinLnBrk="0" hangingPunct="1">
      <a:defRPr sz="1200" kern="1200">
        <a:solidFill>
          <a:schemeClr val="tx1"/>
        </a:solidFill>
        <a:latin typeface="仓耳渔阳体 W02" panose="02020400000000000000" charset="-122"/>
        <a:ea typeface="仓耳渔阳体 W02" panose="02020400000000000000" charset="-122"/>
        <a:cs typeface="+mn-cs"/>
      </a:defRPr>
    </a:lvl3pPr>
    <a:lvl4pPr marL="1371600" algn="l" defTabSz="914400" rtl="0" eaLnBrk="1" latinLnBrk="0" hangingPunct="1">
      <a:defRPr sz="1200" kern="1200">
        <a:solidFill>
          <a:schemeClr val="tx1"/>
        </a:solidFill>
        <a:latin typeface="仓耳渔阳体 W02" panose="02020400000000000000" charset="-122"/>
        <a:ea typeface="仓耳渔阳体 W02" panose="02020400000000000000" charset="-122"/>
        <a:cs typeface="+mn-cs"/>
      </a:defRPr>
    </a:lvl4pPr>
    <a:lvl5pPr marL="1828800" algn="l" defTabSz="914400" rtl="0" eaLnBrk="1" latinLnBrk="0" hangingPunct="1">
      <a:defRPr sz="1200" kern="1200">
        <a:solidFill>
          <a:schemeClr val="tx1"/>
        </a:solidFill>
        <a:latin typeface="仓耳渔阳体 W02" panose="02020400000000000000" charset="-122"/>
        <a:ea typeface="仓耳渔阳体 W02" panose="0202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highlight>
                <a:srgbClr val="FFFF00"/>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chemeClr val="bg1"/>
            </a:gs>
            <a:gs pos="100000">
              <a:srgbClr val="C3E7F3">
                <a:alpha val="60000"/>
              </a:srgbClr>
            </a:gs>
          </a:gsLst>
          <a:lin ang="16200000" scaled="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ea typeface="仓耳渔阳体 W02" panose="020204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ea typeface="仓耳渔阳体 W02" panose="02020400000000000000"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ea typeface="仓耳渔阳体 W02" panose="02020400000000000000"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仓耳渔阳体 W02" panose="020204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仓耳渔阳体 W02" panose="020204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仓耳渔阳体 W02" panose="020204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仓耳渔阳体 W02" panose="020204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仓耳渔阳体 W02" panose="020204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仓耳渔阳体 W02" panose="020204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7" Type="http://schemas.openxmlformats.org/officeDocument/2006/relationships/slideLayout" Target="../slideLayouts/slideLayout7.xml"/><Relationship Id="rId16" Type="http://schemas.openxmlformats.org/officeDocument/2006/relationships/tags" Target="../tags/tag238.xml"/><Relationship Id="rId15" Type="http://schemas.openxmlformats.org/officeDocument/2006/relationships/image" Target="../media/image5.png"/><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4.xml"/></Relationships>
</file>

<file path=ppt/slides/_rels/slide11.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7" Type="http://schemas.openxmlformats.org/officeDocument/2006/relationships/slideLayout" Target="../slideLayouts/slideLayout7.xml"/><Relationship Id="rId16" Type="http://schemas.openxmlformats.org/officeDocument/2006/relationships/tags" Target="../tags/tag253.xml"/><Relationship Id="rId15" Type="http://schemas.openxmlformats.org/officeDocument/2006/relationships/image" Target="../media/image7.png"/><Relationship Id="rId14" Type="http://schemas.openxmlformats.org/officeDocument/2006/relationships/tags" Target="../tags/tag252.xml"/><Relationship Id="rId13" Type="http://schemas.openxmlformats.org/officeDocument/2006/relationships/tags" Target="../tags/tag25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tags" Target="../tags/tag239.xml"/></Relationships>
</file>

<file path=ppt/slides/_rels/slide12.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7" Type="http://schemas.openxmlformats.org/officeDocument/2006/relationships/slideLayout" Target="../slideLayouts/slideLayout7.xml"/><Relationship Id="rId16" Type="http://schemas.openxmlformats.org/officeDocument/2006/relationships/tags" Target="../tags/tag268.xml"/><Relationship Id="rId15" Type="http://schemas.openxmlformats.org/officeDocument/2006/relationships/image" Target="../media/image8.png"/><Relationship Id="rId14" Type="http://schemas.openxmlformats.org/officeDocument/2006/relationships/tags" Target="../tags/tag267.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4.xml"/></Relationships>
</file>

<file path=ppt/slides/_rels/slide13.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7" Type="http://schemas.openxmlformats.org/officeDocument/2006/relationships/slideLayout" Target="../slideLayouts/slideLayout7.xml"/><Relationship Id="rId16" Type="http://schemas.openxmlformats.org/officeDocument/2006/relationships/tags" Target="../tags/tag283.xml"/><Relationship Id="rId15" Type="http://schemas.openxmlformats.org/officeDocument/2006/relationships/image" Target="../media/image8.png"/><Relationship Id="rId14" Type="http://schemas.openxmlformats.org/officeDocument/2006/relationships/tags" Target="../tags/tag282.xml"/><Relationship Id="rId13" Type="http://schemas.openxmlformats.org/officeDocument/2006/relationships/tags" Target="../tags/tag281.xml"/><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tags" Target="../tags/tag269.xml"/></Relationships>
</file>

<file path=ppt/slides/_rels/slide14.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9" Type="http://schemas.openxmlformats.org/officeDocument/2006/relationships/slideLayout" Target="../slideLayouts/slideLayout7.xml"/><Relationship Id="rId18" Type="http://schemas.openxmlformats.org/officeDocument/2006/relationships/tags" Target="../tags/tag299.xml"/><Relationship Id="rId17" Type="http://schemas.openxmlformats.org/officeDocument/2006/relationships/image" Target="../media/image9.png"/><Relationship Id="rId16" Type="http://schemas.openxmlformats.org/officeDocument/2006/relationships/tags" Target="../tags/tag298.xml"/><Relationship Id="rId15" Type="http://schemas.openxmlformats.org/officeDocument/2006/relationships/image" Target="../media/image8.png"/><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4.xml"/></Relationships>
</file>

<file path=ppt/slides/_rels/slide15.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7" Type="http://schemas.openxmlformats.org/officeDocument/2006/relationships/slideLayout" Target="../slideLayouts/slideLayout7.xml"/><Relationship Id="rId16" Type="http://schemas.openxmlformats.org/officeDocument/2006/relationships/tags" Target="../tags/tag314.xml"/><Relationship Id="rId15" Type="http://schemas.openxmlformats.org/officeDocument/2006/relationships/image" Target="../media/image8.png"/><Relationship Id="rId14" Type="http://schemas.openxmlformats.org/officeDocument/2006/relationships/tags" Target="../tags/tag313.xml"/><Relationship Id="rId13" Type="http://schemas.openxmlformats.org/officeDocument/2006/relationships/tags" Target="../tags/tag312.xml"/><Relationship Id="rId12" Type="http://schemas.openxmlformats.org/officeDocument/2006/relationships/tags" Target="../tags/tag311.xml"/><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tags" Target="../tags/tag300.xml"/></Relationships>
</file>

<file path=ppt/slides/_rels/slide16.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7" Type="http://schemas.openxmlformats.org/officeDocument/2006/relationships/slideLayout" Target="../slideLayouts/slideLayout7.xml"/><Relationship Id="rId16" Type="http://schemas.openxmlformats.org/officeDocument/2006/relationships/tags" Target="../tags/tag329.xml"/><Relationship Id="rId15" Type="http://schemas.openxmlformats.org/officeDocument/2006/relationships/image" Target="../media/image10.png"/><Relationship Id="rId14" Type="http://schemas.openxmlformats.org/officeDocument/2006/relationships/tags" Target="../tags/tag328.xml"/><Relationship Id="rId13" Type="http://schemas.openxmlformats.org/officeDocument/2006/relationships/tags" Target="../tags/tag327.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5.xml"/></Relationships>
</file>

<file path=ppt/slides/_rels/slide17.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6" Type="http://schemas.openxmlformats.org/officeDocument/2006/relationships/slideLayout" Target="../slideLayouts/slideLayout7.xml"/><Relationship Id="rId25" Type="http://schemas.openxmlformats.org/officeDocument/2006/relationships/tags" Target="../tags/tag354.xml"/><Relationship Id="rId24" Type="http://schemas.openxmlformats.org/officeDocument/2006/relationships/tags" Target="../tags/tag353.xml"/><Relationship Id="rId23" Type="http://schemas.openxmlformats.org/officeDocument/2006/relationships/tags" Target="../tags/tag352.xml"/><Relationship Id="rId22" Type="http://schemas.openxmlformats.org/officeDocument/2006/relationships/tags" Target="../tags/tag351.xml"/><Relationship Id="rId21" Type="http://schemas.openxmlformats.org/officeDocument/2006/relationships/tags" Target="../tags/tag350.xml"/><Relationship Id="rId20" Type="http://schemas.openxmlformats.org/officeDocument/2006/relationships/tags" Target="../tags/tag349.xml"/><Relationship Id="rId2" Type="http://schemas.openxmlformats.org/officeDocument/2006/relationships/tags" Target="../tags/tag331.xml"/><Relationship Id="rId19" Type="http://schemas.openxmlformats.org/officeDocument/2006/relationships/tags" Target="../tags/tag348.xml"/><Relationship Id="rId18" Type="http://schemas.openxmlformats.org/officeDocument/2006/relationships/tags" Target="../tags/tag347.xml"/><Relationship Id="rId17" Type="http://schemas.openxmlformats.org/officeDocument/2006/relationships/tags" Target="../tags/tag346.xml"/><Relationship Id="rId16" Type="http://schemas.openxmlformats.org/officeDocument/2006/relationships/tags" Target="../tags/tag345.xml"/><Relationship Id="rId15" Type="http://schemas.openxmlformats.org/officeDocument/2006/relationships/tags" Target="../tags/tag344.xml"/><Relationship Id="rId14" Type="http://schemas.openxmlformats.org/officeDocument/2006/relationships/tags" Target="../tags/tag343.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tags" Target="../tags/tag330.xml"/></Relationships>
</file>

<file path=ppt/slides/_rels/slide18.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4" Type="http://schemas.openxmlformats.org/officeDocument/2006/relationships/slideLayout" Target="../slideLayouts/slideLayout7.xml"/><Relationship Id="rId13" Type="http://schemas.openxmlformats.org/officeDocument/2006/relationships/tags" Target="../tags/tag366.xml"/><Relationship Id="rId12" Type="http://schemas.openxmlformats.org/officeDocument/2006/relationships/image" Target="../media/image11.png"/><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19.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4" Type="http://schemas.openxmlformats.org/officeDocument/2006/relationships/slideLayout" Target="../slideLayouts/slideLayout7.xml"/><Relationship Id="rId13" Type="http://schemas.openxmlformats.org/officeDocument/2006/relationships/tags" Target="../tags/tag378.xml"/><Relationship Id="rId12" Type="http://schemas.openxmlformats.org/officeDocument/2006/relationships/image" Target="../media/image12.png"/><Relationship Id="rId11" Type="http://schemas.openxmlformats.org/officeDocument/2006/relationships/tags" Target="../tags/tag377.xml"/><Relationship Id="rId10" Type="http://schemas.openxmlformats.org/officeDocument/2006/relationships/tags" Target="../tags/tag376.xml"/><Relationship Id="rId1" Type="http://schemas.openxmlformats.org/officeDocument/2006/relationships/tags" Target="../tags/tag367.xml"/></Relationships>
</file>

<file path=ppt/slides/_rels/slide2.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6" Type="http://schemas.openxmlformats.org/officeDocument/2006/relationships/slideLayout" Target="../slideLayouts/slideLayout7.xml"/><Relationship Id="rId15" Type="http://schemas.openxmlformats.org/officeDocument/2006/relationships/tags" Target="../tags/tag82.xml"/><Relationship Id="rId14" Type="http://schemas.openxmlformats.org/officeDocument/2006/relationships/image" Target="../media/image3.jpeg"/><Relationship Id="rId13" Type="http://schemas.openxmlformats.org/officeDocument/2006/relationships/tags" Target="../tags/tag81.xml"/><Relationship Id="rId12" Type="http://schemas.openxmlformats.org/officeDocument/2006/relationships/image" Target="../media/image2.jpeg"/><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tags" Target="../tags/tag385.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7" Type="http://schemas.openxmlformats.org/officeDocument/2006/relationships/slideLayout" Target="../slideLayouts/slideLayout7.xml"/><Relationship Id="rId26" Type="http://schemas.openxmlformats.org/officeDocument/2006/relationships/tags" Target="../tags/tag402.xml"/><Relationship Id="rId25" Type="http://schemas.openxmlformats.org/officeDocument/2006/relationships/image" Target="../media/image14.png"/><Relationship Id="rId24" Type="http://schemas.openxmlformats.org/officeDocument/2006/relationships/tags" Target="../tags/tag401.xml"/><Relationship Id="rId23" Type="http://schemas.openxmlformats.org/officeDocument/2006/relationships/tags" Target="../tags/tag400.xml"/><Relationship Id="rId22" Type="http://schemas.openxmlformats.org/officeDocument/2006/relationships/tags" Target="../tags/tag399.xml"/><Relationship Id="rId21" Type="http://schemas.openxmlformats.org/officeDocument/2006/relationships/tags" Target="../tags/tag398.xml"/><Relationship Id="rId20" Type="http://schemas.openxmlformats.org/officeDocument/2006/relationships/image" Target="../media/image13.png"/><Relationship Id="rId2" Type="http://schemas.openxmlformats.org/officeDocument/2006/relationships/tags" Target="../tags/tag380.xml"/><Relationship Id="rId19" Type="http://schemas.openxmlformats.org/officeDocument/2006/relationships/tags" Target="../tags/tag397.xml"/><Relationship Id="rId18" Type="http://schemas.openxmlformats.org/officeDocument/2006/relationships/tags" Target="../tags/tag396.xml"/><Relationship Id="rId17" Type="http://schemas.openxmlformats.org/officeDocument/2006/relationships/tags" Target="../tags/tag395.xml"/><Relationship Id="rId16" Type="http://schemas.openxmlformats.org/officeDocument/2006/relationships/tags" Target="../tags/tag394.xml"/><Relationship Id="rId15" Type="http://schemas.openxmlformats.org/officeDocument/2006/relationships/tags" Target="../tags/tag393.xml"/><Relationship Id="rId14" Type="http://schemas.openxmlformats.org/officeDocument/2006/relationships/tags" Target="../tags/tag392.xml"/><Relationship Id="rId13" Type="http://schemas.openxmlformats.org/officeDocument/2006/relationships/tags" Target="../tags/tag391.xml"/><Relationship Id="rId12" Type="http://schemas.openxmlformats.org/officeDocument/2006/relationships/tags" Target="../tags/tag390.xml"/><Relationship Id="rId11" Type="http://schemas.openxmlformats.org/officeDocument/2006/relationships/tags" Target="../tags/tag389.xml"/><Relationship Id="rId10" Type="http://schemas.openxmlformats.org/officeDocument/2006/relationships/tags" Target="../tags/tag388.xml"/><Relationship Id="rId1" Type="http://schemas.openxmlformats.org/officeDocument/2006/relationships/tags" Target="../tags/tag379.xml"/></Relationships>
</file>

<file path=ppt/slides/_rels/slide21.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tags" Target="../tags/tag409.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tags" Target="../tags/tag405.xml"/><Relationship Id="rId27" Type="http://schemas.openxmlformats.org/officeDocument/2006/relationships/slideLayout" Target="../slideLayouts/slideLayout7.xml"/><Relationship Id="rId26" Type="http://schemas.openxmlformats.org/officeDocument/2006/relationships/tags" Target="../tags/tag426.xml"/><Relationship Id="rId25" Type="http://schemas.openxmlformats.org/officeDocument/2006/relationships/image" Target="../media/image16.png"/><Relationship Id="rId24" Type="http://schemas.openxmlformats.org/officeDocument/2006/relationships/tags" Target="../tags/tag425.xml"/><Relationship Id="rId23" Type="http://schemas.openxmlformats.org/officeDocument/2006/relationships/image" Target="../media/image15.png"/><Relationship Id="rId22" Type="http://schemas.openxmlformats.org/officeDocument/2006/relationships/tags" Target="../tags/tag424.xml"/><Relationship Id="rId21" Type="http://schemas.openxmlformats.org/officeDocument/2006/relationships/tags" Target="../tags/tag423.xml"/><Relationship Id="rId20" Type="http://schemas.openxmlformats.org/officeDocument/2006/relationships/tags" Target="../tags/tag422.xml"/><Relationship Id="rId2" Type="http://schemas.openxmlformats.org/officeDocument/2006/relationships/tags" Target="../tags/tag404.xml"/><Relationship Id="rId19" Type="http://schemas.openxmlformats.org/officeDocument/2006/relationships/tags" Target="../tags/tag421.xml"/><Relationship Id="rId18" Type="http://schemas.openxmlformats.org/officeDocument/2006/relationships/tags" Target="../tags/tag420.xml"/><Relationship Id="rId17" Type="http://schemas.openxmlformats.org/officeDocument/2006/relationships/tags" Target="../tags/tag419.xml"/><Relationship Id="rId16" Type="http://schemas.openxmlformats.org/officeDocument/2006/relationships/tags" Target="../tags/tag418.xml"/><Relationship Id="rId15" Type="http://schemas.openxmlformats.org/officeDocument/2006/relationships/tags" Target="../tags/tag417.xml"/><Relationship Id="rId14" Type="http://schemas.openxmlformats.org/officeDocument/2006/relationships/tags" Target="../tags/tag416.xml"/><Relationship Id="rId13" Type="http://schemas.openxmlformats.org/officeDocument/2006/relationships/tags" Target="../tags/tag415.xml"/><Relationship Id="rId12" Type="http://schemas.openxmlformats.org/officeDocument/2006/relationships/tags" Target="../tags/tag414.xml"/><Relationship Id="rId11" Type="http://schemas.openxmlformats.org/officeDocument/2006/relationships/tags" Target="../tags/tag413.xml"/><Relationship Id="rId10" Type="http://schemas.openxmlformats.org/officeDocument/2006/relationships/tags" Target="../tags/tag412.xml"/><Relationship Id="rId1" Type="http://schemas.openxmlformats.org/officeDocument/2006/relationships/tags" Target="../tags/tag403.xml"/></Relationships>
</file>

<file path=ppt/slides/_rels/slide22.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tags" Target="../tags/tag430.xml"/><Relationship Id="rId3" Type="http://schemas.openxmlformats.org/officeDocument/2006/relationships/tags" Target="../tags/tag429.xml"/><Relationship Id="rId27" Type="http://schemas.openxmlformats.org/officeDocument/2006/relationships/slideLayout" Target="../slideLayouts/slideLayout7.xml"/><Relationship Id="rId26" Type="http://schemas.openxmlformats.org/officeDocument/2006/relationships/tags" Target="../tags/tag450.xml"/><Relationship Id="rId25" Type="http://schemas.openxmlformats.org/officeDocument/2006/relationships/image" Target="../media/image18.png"/><Relationship Id="rId24" Type="http://schemas.openxmlformats.org/officeDocument/2006/relationships/tags" Target="../tags/tag449.xml"/><Relationship Id="rId23" Type="http://schemas.openxmlformats.org/officeDocument/2006/relationships/image" Target="../media/image17.png"/><Relationship Id="rId22" Type="http://schemas.openxmlformats.org/officeDocument/2006/relationships/tags" Target="../tags/tag448.xml"/><Relationship Id="rId21" Type="http://schemas.openxmlformats.org/officeDocument/2006/relationships/tags" Target="../tags/tag447.xml"/><Relationship Id="rId20" Type="http://schemas.openxmlformats.org/officeDocument/2006/relationships/tags" Target="../tags/tag446.xml"/><Relationship Id="rId2" Type="http://schemas.openxmlformats.org/officeDocument/2006/relationships/tags" Target="../tags/tag428.xml"/><Relationship Id="rId19" Type="http://schemas.openxmlformats.org/officeDocument/2006/relationships/tags" Target="../tags/tag445.xml"/><Relationship Id="rId18" Type="http://schemas.openxmlformats.org/officeDocument/2006/relationships/tags" Target="../tags/tag444.xml"/><Relationship Id="rId17" Type="http://schemas.openxmlformats.org/officeDocument/2006/relationships/tags" Target="../tags/tag443.xml"/><Relationship Id="rId16" Type="http://schemas.openxmlformats.org/officeDocument/2006/relationships/tags" Target="../tags/tag442.xml"/><Relationship Id="rId15" Type="http://schemas.openxmlformats.org/officeDocument/2006/relationships/tags" Target="../tags/tag441.xml"/><Relationship Id="rId14" Type="http://schemas.openxmlformats.org/officeDocument/2006/relationships/tags" Target="../tags/tag440.xml"/><Relationship Id="rId13" Type="http://schemas.openxmlformats.org/officeDocument/2006/relationships/tags" Target="../tags/tag439.xml"/><Relationship Id="rId12" Type="http://schemas.openxmlformats.org/officeDocument/2006/relationships/tags" Target="../tags/tag438.xml"/><Relationship Id="rId11" Type="http://schemas.openxmlformats.org/officeDocument/2006/relationships/tags" Target="../tags/tag437.xml"/><Relationship Id="rId10" Type="http://schemas.openxmlformats.org/officeDocument/2006/relationships/tags" Target="../tags/tag436.xml"/><Relationship Id="rId1" Type="http://schemas.openxmlformats.org/officeDocument/2006/relationships/tags" Target="../tags/tag427.xml"/></Relationships>
</file>

<file path=ppt/slides/_rels/slide23.xml.rels><?xml version="1.0" encoding="UTF-8" standalone="yes"?>
<Relationships xmlns="http://schemas.openxmlformats.org/package/2006/relationships"><Relationship Id="rId9" Type="http://schemas.openxmlformats.org/officeDocument/2006/relationships/tags" Target="../tags/tag459.xml"/><Relationship Id="rId8" Type="http://schemas.openxmlformats.org/officeDocument/2006/relationships/tags" Target="../tags/tag458.xml"/><Relationship Id="rId7" Type="http://schemas.openxmlformats.org/officeDocument/2006/relationships/tags" Target="../tags/tag457.xml"/><Relationship Id="rId6" Type="http://schemas.openxmlformats.org/officeDocument/2006/relationships/tags" Target="../tags/tag456.xml"/><Relationship Id="rId5" Type="http://schemas.openxmlformats.org/officeDocument/2006/relationships/tags" Target="../tags/tag455.xml"/><Relationship Id="rId4" Type="http://schemas.openxmlformats.org/officeDocument/2006/relationships/tags" Target="../tags/tag454.xml"/><Relationship Id="rId3" Type="http://schemas.openxmlformats.org/officeDocument/2006/relationships/tags" Target="../tags/tag453.xml"/><Relationship Id="rId27" Type="http://schemas.openxmlformats.org/officeDocument/2006/relationships/slideLayout" Target="../slideLayouts/slideLayout7.xml"/><Relationship Id="rId26" Type="http://schemas.openxmlformats.org/officeDocument/2006/relationships/tags" Target="../tags/tag474.xml"/><Relationship Id="rId25" Type="http://schemas.openxmlformats.org/officeDocument/2006/relationships/image" Target="../media/image20.png"/><Relationship Id="rId24" Type="http://schemas.openxmlformats.org/officeDocument/2006/relationships/tags" Target="../tags/tag473.xml"/><Relationship Id="rId23" Type="http://schemas.openxmlformats.org/officeDocument/2006/relationships/image" Target="../media/image19.png"/><Relationship Id="rId22" Type="http://schemas.openxmlformats.org/officeDocument/2006/relationships/tags" Target="../tags/tag472.xml"/><Relationship Id="rId21" Type="http://schemas.openxmlformats.org/officeDocument/2006/relationships/tags" Target="../tags/tag471.xml"/><Relationship Id="rId20" Type="http://schemas.openxmlformats.org/officeDocument/2006/relationships/tags" Target="../tags/tag470.xml"/><Relationship Id="rId2" Type="http://schemas.openxmlformats.org/officeDocument/2006/relationships/tags" Target="../tags/tag452.xml"/><Relationship Id="rId19" Type="http://schemas.openxmlformats.org/officeDocument/2006/relationships/tags" Target="../tags/tag469.xml"/><Relationship Id="rId18" Type="http://schemas.openxmlformats.org/officeDocument/2006/relationships/tags" Target="../tags/tag468.xml"/><Relationship Id="rId17" Type="http://schemas.openxmlformats.org/officeDocument/2006/relationships/tags" Target="../tags/tag467.xml"/><Relationship Id="rId16" Type="http://schemas.openxmlformats.org/officeDocument/2006/relationships/tags" Target="../tags/tag466.xml"/><Relationship Id="rId15" Type="http://schemas.openxmlformats.org/officeDocument/2006/relationships/tags" Target="../tags/tag465.xml"/><Relationship Id="rId14" Type="http://schemas.openxmlformats.org/officeDocument/2006/relationships/tags" Target="../tags/tag464.xml"/><Relationship Id="rId13" Type="http://schemas.openxmlformats.org/officeDocument/2006/relationships/tags" Target="../tags/tag463.xml"/><Relationship Id="rId12" Type="http://schemas.openxmlformats.org/officeDocument/2006/relationships/tags" Target="../tags/tag462.xml"/><Relationship Id="rId11" Type="http://schemas.openxmlformats.org/officeDocument/2006/relationships/tags" Target="../tags/tag461.xml"/><Relationship Id="rId10" Type="http://schemas.openxmlformats.org/officeDocument/2006/relationships/tags" Target="../tags/tag460.xml"/><Relationship Id="rId1" Type="http://schemas.openxmlformats.org/officeDocument/2006/relationships/tags" Target="../tags/tag451.xml"/></Relationships>
</file>

<file path=ppt/slides/_rels/slide24.xml.rels><?xml version="1.0" encoding="UTF-8" standalone="yes"?>
<Relationships xmlns="http://schemas.openxmlformats.org/package/2006/relationships"><Relationship Id="rId9" Type="http://schemas.openxmlformats.org/officeDocument/2006/relationships/tags" Target="../tags/tag483.xml"/><Relationship Id="rId8" Type="http://schemas.openxmlformats.org/officeDocument/2006/relationships/tags" Target="../tags/tag482.xml"/><Relationship Id="rId7" Type="http://schemas.openxmlformats.org/officeDocument/2006/relationships/tags" Target="../tags/tag481.xml"/><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tags" Target="../tags/tag477.xml"/><Relationship Id="rId27" Type="http://schemas.openxmlformats.org/officeDocument/2006/relationships/slideLayout" Target="../slideLayouts/slideLayout7.xml"/><Relationship Id="rId26" Type="http://schemas.openxmlformats.org/officeDocument/2006/relationships/tags" Target="../tags/tag498.xml"/><Relationship Id="rId25" Type="http://schemas.openxmlformats.org/officeDocument/2006/relationships/image" Target="../media/image22.png"/><Relationship Id="rId24" Type="http://schemas.openxmlformats.org/officeDocument/2006/relationships/tags" Target="../tags/tag497.xml"/><Relationship Id="rId23" Type="http://schemas.openxmlformats.org/officeDocument/2006/relationships/image" Target="../media/image21.png"/><Relationship Id="rId22" Type="http://schemas.openxmlformats.org/officeDocument/2006/relationships/tags" Target="../tags/tag496.xml"/><Relationship Id="rId21" Type="http://schemas.openxmlformats.org/officeDocument/2006/relationships/tags" Target="../tags/tag495.xml"/><Relationship Id="rId20" Type="http://schemas.openxmlformats.org/officeDocument/2006/relationships/tags" Target="../tags/tag494.xml"/><Relationship Id="rId2" Type="http://schemas.openxmlformats.org/officeDocument/2006/relationships/tags" Target="../tags/tag476.xml"/><Relationship Id="rId19" Type="http://schemas.openxmlformats.org/officeDocument/2006/relationships/tags" Target="../tags/tag493.xml"/><Relationship Id="rId18" Type="http://schemas.openxmlformats.org/officeDocument/2006/relationships/tags" Target="../tags/tag492.xml"/><Relationship Id="rId17" Type="http://schemas.openxmlformats.org/officeDocument/2006/relationships/tags" Target="../tags/tag491.xml"/><Relationship Id="rId16" Type="http://schemas.openxmlformats.org/officeDocument/2006/relationships/tags" Target="../tags/tag490.xml"/><Relationship Id="rId15" Type="http://schemas.openxmlformats.org/officeDocument/2006/relationships/tags" Target="../tags/tag489.xml"/><Relationship Id="rId14" Type="http://schemas.openxmlformats.org/officeDocument/2006/relationships/tags" Target="../tags/tag488.xml"/><Relationship Id="rId13" Type="http://schemas.openxmlformats.org/officeDocument/2006/relationships/tags" Target="../tags/tag487.xml"/><Relationship Id="rId12" Type="http://schemas.openxmlformats.org/officeDocument/2006/relationships/tags" Target="../tags/tag486.xml"/><Relationship Id="rId11" Type="http://schemas.openxmlformats.org/officeDocument/2006/relationships/tags" Target="../tags/tag485.xml"/><Relationship Id="rId10" Type="http://schemas.openxmlformats.org/officeDocument/2006/relationships/tags" Target="../tags/tag484.xml"/><Relationship Id="rId1" Type="http://schemas.openxmlformats.org/officeDocument/2006/relationships/tags" Target="../tags/tag475.xml"/></Relationships>
</file>

<file path=ppt/slides/_rels/slide25.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tags" Target="../tags/tag506.xml"/><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3" Type="http://schemas.openxmlformats.org/officeDocument/2006/relationships/tags" Target="../tags/tag501.xml"/><Relationship Id="rId27" Type="http://schemas.openxmlformats.org/officeDocument/2006/relationships/slideLayout" Target="../slideLayouts/slideLayout7.xml"/><Relationship Id="rId26" Type="http://schemas.openxmlformats.org/officeDocument/2006/relationships/tags" Target="../tags/tag522.xml"/><Relationship Id="rId25" Type="http://schemas.openxmlformats.org/officeDocument/2006/relationships/image" Target="../media/image24.png"/><Relationship Id="rId24" Type="http://schemas.openxmlformats.org/officeDocument/2006/relationships/tags" Target="../tags/tag521.xml"/><Relationship Id="rId23" Type="http://schemas.openxmlformats.org/officeDocument/2006/relationships/image" Target="../media/image23.png"/><Relationship Id="rId22" Type="http://schemas.openxmlformats.org/officeDocument/2006/relationships/tags" Target="../tags/tag520.xml"/><Relationship Id="rId21" Type="http://schemas.openxmlformats.org/officeDocument/2006/relationships/tags" Target="../tags/tag519.xml"/><Relationship Id="rId20" Type="http://schemas.openxmlformats.org/officeDocument/2006/relationships/tags" Target="../tags/tag518.xml"/><Relationship Id="rId2" Type="http://schemas.openxmlformats.org/officeDocument/2006/relationships/tags" Target="../tags/tag500.xml"/><Relationship Id="rId19" Type="http://schemas.openxmlformats.org/officeDocument/2006/relationships/tags" Target="../tags/tag517.xml"/><Relationship Id="rId18" Type="http://schemas.openxmlformats.org/officeDocument/2006/relationships/tags" Target="../tags/tag516.xml"/><Relationship Id="rId17" Type="http://schemas.openxmlformats.org/officeDocument/2006/relationships/tags" Target="../tags/tag515.xml"/><Relationship Id="rId16" Type="http://schemas.openxmlformats.org/officeDocument/2006/relationships/tags" Target="../tags/tag514.xml"/><Relationship Id="rId15" Type="http://schemas.openxmlformats.org/officeDocument/2006/relationships/tags" Target="../tags/tag513.xml"/><Relationship Id="rId14" Type="http://schemas.openxmlformats.org/officeDocument/2006/relationships/tags" Target="../tags/tag512.xml"/><Relationship Id="rId13" Type="http://schemas.openxmlformats.org/officeDocument/2006/relationships/tags" Target="../tags/tag511.xml"/><Relationship Id="rId12" Type="http://schemas.openxmlformats.org/officeDocument/2006/relationships/tags" Target="../tags/tag510.xml"/><Relationship Id="rId11" Type="http://schemas.openxmlformats.org/officeDocument/2006/relationships/tags" Target="../tags/tag509.xml"/><Relationship Id="rId10" Type="http://schemas.openxmlformats.org/officeDocument/2006/relationships/tags" Target="../tags/tag508.xml"/><Relationship Id="rId1" Type="http://schemas.openxmlformats.org/officeDocument/2006/relationships/tags" Target="../tags/tag499.xml"/></Relationships>
</file>

<file path=ppt/slides/_rels/slide26.xml.rels><?xml version="1.0" encoding="UTF-8" standalone="yes"?>
<Relationships xmlns="http://schemas.openxmlformats.org/package/2006/relationships"><Relationship Id="rId9" Type="http://schemas.openxmlformats.org/officeDocument/2006/relationships/tags" Target="../tags/tag531.xml"/><Relationship Id="rId8" Type="http://schemas.openxmlformats.org/officeDocument/2006/relationships/tags" Target="../tags/tag530.xml"/><Relationship Id="rId7" Type="http://schemas.openxmlformats.org/officeDocument/2006/relationships/tags" Target="../tags/tag529.xml"/><Relationship Id="rId6" Type="http://schemas.openxmlformats.org/officeDocument/2006/relationships/tags" Target="../tags/tag528.xml"/><Relationship Id="rId5" Type="http://schemas.openxmlformats.org/officeDocument/2006/relationships/tags" Target="../tags/tag527.xml"/><Relationship Id="rId4" Type="http://schemas.openxmlformats.org/officeDocument/2006/relationships/tags" Target="../tags/tag526.xml"/><Relationship Id="rId3" Type="http://schemas.openxmlformats.org/officeDocument/2006/relationships/tags" Target="../tags/tag525.xml"/><Relationship Id="rId27" Type="http://schemas.openxmlformats.org/officeDocument/2006/relationships/slideLayout" Target="../slideLayouts/slideLayout7.xml"/><Relationship Id="rId26" Type="http://schemas.openxmlformats.org/officeDocument/2006/relationships/tags" Target="../tags/tag546.xml"/><Relationship Id="rId25" Type="http://schemas.openxmlformats.org/officeDocument/2006/relationships/image" Target="../media/image26.png"/><Relationship Id="rId24" Type="http://schemas.openxmlformats.org/officeDocument/2006/relationships/tags" Target="../tags/tag545.xml"/><Relationship Id="rId23" Type="http://schemas.openxmlformats.org/officeDocument/2006/relationships/image" Target="../media/image25.png"/><Relationship Id="rId22" Type="http://schemas.openxmlformats.org/officeDocument/2006/relationships/tags" Target="../tags/tag544.xml"/><Relationship Id="rId21" Type="http://schemas.openxmlformats.org/officeDocument/2006/relationships/tags" Target="../tags/tag543.xml"/><Relationship Id="rId20" Type="http://schemas.openxmlformats.org/officeDocument/2006/relationships/tags" Target="../tags/tag542.xml"/><Relationship Id="rId2" Type="http://schemas.openxmlformats.org/officeDocument/2006/relationships/tags" Target="../tags/tag524.xml"/><Relationship Id="rId19" Type="http://schemas.openxmlformats.org/officeDocument/2006/relationships/tags" Target="../tags/tag541.xml"/><Relationship Id="rId18" Type="http://schemas.openxmlformats.org/officeDocument/2006/relationships/tags" Target="../tags/tag540.xml"/><Relationship Id="rId17" Type="http://schemas.openxmlformats.org/officeDocument/2006/relationships/tags" Target="../tags/tag539.xml"/><Relationship Id="rId16" Type="http://schemas.openxmlformats.org/officeDocument/2006/relationships/tags" Target="../tags/tag538.xml"/><Relationship Id="rId15" Type="http://schemas.openxmlformats.org/officeDocument/2006/relationships/tags" Target="../tags/tag537.xml"/><Relationship Id="rId14" Type="http://schemas.openxmlformats.org/officeDocument/2006/relationships/tags" Target="../tags/tag536.xml"/><Relationship Id="rId13" Type="http://schemas.openxmlformats.org/officeDocument/2006/relationships/tags" Target="../tags/tag535.xml"/><Relationship Id="rId12" Type="http://schemas.openxmlformats.org/officeDocument/2006/relationships/tags" Target="../tags/tag534.xml"/><Relationship Id="rId11" Type="http://schemas.openxmlformats.org/officeDocument/2006/relationships/tags" Target="../tags/tag533.xml"/><Relationship Id="rId10" Type="http://schemas.openxmlformats.org/officeDocument/2006/relationships/tags" Target="../tags/tag532.xml"/><Relationship Id="rId1" Type="http://schemas.openxmlformats.org/officeDocument/2006/relationships/tags" Target="../tags/tag523.xml"/></Relationships>
</file>

<file path=ppt/slides/_rels/slide27.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7" Type="http://schemas.openxmlformats.org/officeDocument/2006/relationships/slideLayout" Target="../slideLayouts/slideLayout7.xml"/><Relationship Id="rId26" Type="http://schemas.openxmlformats.org/officeDocument/2006/relationships/tags" Target="../tags/tag570.xml"/><Relationship Id="rId25" Type="http://schemas.openxmlformats.org/officeDocument/2006/relationships/image" Target="../media/image28.png"/><Relationship Id="rId24" Type="http://schemas.openxmlformats.org/officeDocument/2006/relationships/tags" Target="../tags/tag569.xml"/><Relationship Id="rId23" Type="http://schemas.openxmlformats.org/officeDocument/2006/relationships/image" Target="../media/image27.png"/><Relationship Id="rId22" Type="http://schemas.openxmlformats.org/officeDocument/2006/relationships/tags" Target="../tags/tag568.xml"/><Relationship Id="rId21" Type="http://schemas.openxmlformats.org/officeDocument/2006/relationships/tags" Target="../tags/tag567.xml"/><Relationship Id="rId20" Type="http://schemas.openxmlformats.org/officeDocument/2006/relationships/tags" Target="../tags/tag566.xml"/><Relationship Id="rId2" Type="http://schemas.openxmlformats.org/officeDocument/2006/relationships/tags" Target="../tags/tag548.xml"/><Relationship Id="rId19" Type="http://schemas.openxmlformats.org/officeDocument/2006/relationships/tags" Target="../tags/tag565.xml"/><Relationship Id="rId18" Type="http://schemas.openxmlformats.org/officeDocument/2006/relationships/tags" Target="../tags/tag564.xml"/><Relationship Id="rId17" Type="http://schemas.openxmlformats.org/officeDocument/2006/relationships/tags" Target="../tags/tag563.xml"/><Relationship Id="rId16" Type="http://schemas.openxmlformats.org/officeDocument/2006/relationships/tags" Target="../tags/tag562.xml"/><Relationship Id="rId15" Type="http://schemas.openxmlformats.org/officeDocument/2006/relationships/tags" Target="../tags/tag561.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7.xml"/></Relationships>
</file>

<file path=ppt/slides/_rels/slide28.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 Id="rId3" Type="http://schemas.openxmlformats.org/officeDocument/2006/relationships/tags" Target="../tags/tag573.xml"/><Relationship Id="rId27" Type="http://schemas.openxmlformats.org/officeDocument/2006/relationships/slideLayout" Target="../slideLayouts/slideLayout7.xml"/><Relationship Id="rId26" Type="http://schemas.openxmlformats.org/officeDocument/2006/relationships/tags" Target="../tags/tag594.xml"/><Relationship Id="rId25" Type="http://schemas.openxmlformats.org/officeDocument/2006/relationships/image" Target="../media/image30.png"/><Relationship Id="rId24" Type="http://schemas.openxmlformats.org/officeDocument/2006/relationships/tags" Target="../tags/tag593.xml"/><Relationship Id="rId23" Type="http://schemas.openxmlformats.org/officeDocument/2006/relationships/image" Target="../media/image29.png"/><Relationship Id="rId22" Type="http://schemas.openxmlformats.org/officeDocument/2006/relationships/tags" Target="../tags/tag592.xml"/><Relationship Id="rId21" Type="http://schemas.openxmlformats.org/officeDocument/2006/relationships/tags" Target="../tags/tag591.xml"/><Relationship Id="rId20" Type="http://schemas.openxmlformats.org/officeDocument/2006/relationships/tags" Target="../tags/tag590.xml"/><Relationship Id="rId2" Type="http://schemas.openxmlformats.org/officeDocument/2006/relationships/tags" Target="../tags/tag572.xml"/><Relationship Id="rId19" Type="http://schemas.openxmlformats.org/officeDocument/2006/relationships/tags" Target="../tags/tag589.xml"/><Relationship Id="rId18" Type="http://schemas.openxmlformats.org/officeDocument/2006/relationships/tags" Target="../tags/tag588.xml"/><Relationship Id="rId17" Type="http://schemas.openxmlformats.org/officeDocument/2006/relationships/tags" Target="../tags/tag587.xml"/><Relationship Id="rId16" Type="http://schemas.openxmlformats.org/officeDocument/2006/relationships/tags" Target="../tags/tag586.xml"/><Relationship Id="rId15" Type="http://schemas.openxmlformats.org/officeDocument/2006/relationships/tags" Target="../tags/tag585.xml"/><Relationship Id="rId14" Type="http://schemas.openxmlformats.org/officeDocument/2006/relationships/tags" Target="../tags/tag584.xml"/><Relationship Id="rId13" Type="http://schemas.openxmlformats.org/officeDocument/2006/relationships/tags" Target="../tags/tag583.xml"/><Relationship Id="rId12" Type="http://schemas.openxmlformats.org/officeDocument/2006/relationships/tags" Target="../tags/tag582.xml"/><Relationship Id="rId11" Type="http://schemas.openxmlformats.org/officeDocument/2006/relationships/tags" Target="../tags/tag581.xml"/><Relationship Id="rId10" Type="http://schemas.openxmlformats.org/officeDocument/2006/relationships/tags" Target="../tags/tag580.xml"/><Relationship Id="rId1" Type="http://schemas.openxmlformats.org/officeDocument/2006/relationships/tags" Target="../tags/tag571.xml"/></Relationships>
</file>

<file path=ppt/slides/_rels/slide29.xml.rels><?xml version="1.0" encoding="UTF-8" standalone="yes"?>
<Relationships xmlns="http://schemas.openxmlformats.org/package/2006/relationships"><Relationship Id="rId9" Type="http://schemas.openxmlformats.org/officeDocument/2006/relationships/tags" Target="../tags/tag603.xml"/><Relationship Id="rId8" Type="http://schemas.openxmlformats.org/officeDocument/2006/relationships/tags" Target="../tags/tag602.xml"/><Relationship Id="rId7" Type="http://schemas.openxmlformats.org/officeDocument/2006/relationships/tags" Target="../tags/tag601.xml"/><Relationship Id="rId6" Type="http://schemas.openxmlformats.org/officeDocument/2006/relationships/tags" Target="../tags/tag600.xml"/><Relationship Id="rId5" Type="http://schemas.openxmlformats.org/officeDocument/2006/relationships/tags" Target="../tags/tag599.xml"/><Relationship Id="rId4" Type="http://schemas.openxmlformats.org/officeDocument/2006/relationships/tags" Target="../tags/tag598.xml"/><Relationship Id="rId3" Type="http://schemas.openxmlformats.org/officeDocument/2006/relationships/tags" Target="../tags/tag597.xml"/><Relationship Id="rId27" Type="http://schemas.openxmlformats.org/officeDocument/2006/relationships/slideLayout" Target="../slideLayouts/slideLayout7.xml"/><Relationship Id="rId26" Type="http://schemas.openxmlformats.org/officeDocument/2006/relationships/tags" Target="../tags/tag618.xml"/><Relationship Id="rId25" Type="http://schemas.openxmlformats.org/officeDocument/2006/relationships/image" Target="../media/image32.png"/><Relationship Id="rId24" Type="http://schemas.openxmlformats.org/officeDocument/2006/relationships/tags" Target="../tags/tag617.xml"/><Relationship Id="rId23" Type="http://schemas.openxmlformats.org/officeDocument/2006/relationships/image" Target="../media/image31.png"/><Relationship Id="rId22" Type="http://schemas.openxmlformats.org/officeDocument/2006/relationships/tags" Target="../tags/tag616.xml"/><Relationship Id="rId21" Type="http://schemas.openxmlformats.org/officeDocument/2006/relationships/tags" Target="../tags/tag615.xml"/><Relationship Id="rId20" Type="http://schemas.openxmlformats.org/officeDocument/2006/relationships/tags" Target="../tags/tag614.xml"/><Relationship Id="rId2" Type="http://schemas.openxmlformats.org/officeDocument/2006/relationships/tags" Target="../tags/tag596.xml"/><Relationship Id="rId19" Type="http://schemas.openxmlformats.org/officeDocument/2006/relationships/tags" Target="../tags/tag613.xml"/><Relationship Id="rId18" Type="http://schemas.openxmlformats.org/officeDocument/2006/relationships/tags" Target="../tags/tag612.xml"/><Relationship Id="rId17" Type="http://schemas.openxmlformats.org/officeDocument/2006/relationships/tags" Target="../tags/tag611.xml"/><Relationship Id="rId16" Type="http://schemas.openxmlformats.org/officeDocument/2006/relationships/tags" Target="../tags/tag610.xml"/><Relationship Id="rId15" Type="http://schemas.openxmlformats.org/officeDocument/2006/relationships/tags" Target="../tags/tag609.xml"/><Relationship Id="rId14" Type="http://schemas.openxmlformats.org/officeDocument/2006/relationships/tags" Target="../tags/tag608.xml"/><Relationship Id="rId13" Type="http://schemas.openxmlformats.org/officeDocument/2006/relationships/tags" Target="../tags/tag607.xml"/><Relationship Id="rId12" Type="http://schemas.openxmlformats.org/officeDocument/2006/relationships/tags" Target="../tags/tag606.xml"/><Relationship Id="rId11" Type="http://schemas.openxmlformats.org/officeDocument/2006/relationships/tags" Target="../tags/tag605.xml"/><Relationship Id="rId10" Type="http://schemas.openxmlformats.org/officeDocument/2006/relationships/tags" Target="../tags/tag604.xml"/><Relationship Id="rId1" Type="http://schemas.openxmlformats.org/officeDocument/2006/relationships/tags" Target="../tags/tag595.xml"/></Relationships>
</file>

<file path=ppt/slides/_rels/slide3.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5" Type="http://schemas.openxmlformats.org/officeDocument/2006/relationships/notesSlide" Target="../notesSlides/notesSlide1.xml"/><Relationship Id="rId34" Type="http://schemas.openxmlformats.org/officeDocument/2006/relationships/slideLayout" Target="../slideLayouts/slideLayout2.xml"/><Relationship Id="rId33" Type="http://schemas.openxmlformats.org/officeDocument/2006/relationships/tags" Target="../tags/tag115.xml"/><Relationship Id="rId32" Type="http://schemas.openxmlformats.org/officeDocument/2006/relationships/tags" Target="../tags/tag114.xml"/><Relationship Id="rId31" Type="http://schemas.openxmlformats.org/officeDocument/2006/relationships/tags" Target="../tags/tag113.xml"/><Relationship Id="rId30" Type="http://schemas.openxmlformats.org/officeDocument/2006/relationships/tags" Target="../tags/tag112.xml"/><Relationship Id="rId3" Type="http://schemas.openxmlformats.org/officeDocument/2006/relationships/tags" Target="../tags/tag85.xml"/><Relationship Id="rId29" Type="http://schemas.openxmlformats.org/officeDocument/2006/relationships/tags" Target="../tags/tag111.xml"/><Relationship Id="rId28" Type="http://schemas.openxmlformats.org/officeDocument/2006/relationships/tags" Target="../tags/tag110.xml"/><Relationship Id="rId27" Type="http://schemas.openxmlformats.org/officeDocument/2006/relationships/tags" Target="../tags/tag109.xml"/><Relationship Id="rId26" Type="http://schemas.openxmlformats.org/officeDocument/2006/relationships/tags" Target="../tags/tag108.xml"/><Relationship Id="rId25" Type="http://schemas.openxmlformats.org/officeDocument/2006/relationships/tags" Target="../tags/tag107.xml"/><Relationship Id="rId24" Type="http://schemas.openxmlformats.org/officeDocument/2006/relationships/tags" Target="../tags/tag106.xml"/><Relationship Id="rId23" Type="http://schemas.openxmlformats.org/officeDocument/2006/relationships/tags" Target="../tags/tag105.xml"/><Relationship Id="rId22" Type="http://schemas.openxmlformats.org/officeDocument/2006/relationships/tags" Target="../tags/tag104.xml"/><Relationship Id="rId21" Type="http://schemas.openxmlformats.org/officeDocument/2006/relationships/tags" Target="../tags/tag103.xml"/><Relationship Id="rId20" Type="http://schemas.openxmlformats.org/officeDocument/2006/relationships/tags" Target="../tags/tag102.xml"/><Relationship Id="rId2" Type="http://schemas.openxmlformats.org/officeDocument/2006/relationships/tags" Target="../tags/tag84.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_rels/slide30.xml.rels><?xml version="1.0" encoding="UTF-8" standalone="yes"?>
<Relationships xmlns="http://schemas.openxmlformats.org/package/2006/relationships"><Relationship Id="rId9" Type="http://schemas.openxmlformats.org/officeDocument/2006/relationships/tags" Target="../tags/tag627.xml"/><Relationship Id="rId8" Type="http://schemas.openxmlformats.org/officeDocument/2006/relationships/tags" Target="../tags/tag626.xml"/><Relationship Id="rId7" Type="http://schemas.openxmlformats.org/officeDocument/2006/relationships/tags" Target="../tags/tag625.xml"/><Relationship Id="rId6" Type="http://schemas.openxmlformats.org/officeDocument/2006/relationships/tags" Target="../tags/tag624.xml"/><Relationship Id="rId5" Type="http://schemas.openxmlformats.org/officeDocument/2006/relationships/tags" Target="../tags/tag623.xml"/><Relationship Id="rId4" Type="http://schemas.openxmlformats.org/officeDocument/2006/relationships/tags" Target="../tags/tag622.xml"/><Relationship Id="rId3" Type="http://schemas.openxmlformats.org/officeDocument/2006/relationships/tags" Target="../tags/tag621.xml"/><Relationship Id="rId26" Type="http://schemas.openxmlformats.org/officeDocument/2006/relationships/slideLayout" Target="../slideLayouts/slideLayout7.xml"/><Relationship Id="rId25" Type="http://schemas.openxmlformats.org/officeDocument/2006/relationships/tags" Target="../tags/tag643.xml"/><Relationship Id="rId24" Type="http://schemas.openxmlformats.org/officeDocument/2006/relationships/tags" Target="../tags/tag642.xml"/><Relationship Id="rId23" Type="http://schemas.openxmlformats.org/officeDocument/2006/relationships/tags" Target="../tags/tag641.xml"/><Relationship Id="rId22" Type="http://schemas.openxmlformats.org/officeDocument/2006/relationships/tags" Target="../tags/tag640.xml"/><Relationship Id="rId21" Type="http://schemas.openxmlformats.org/officeDocument/2006/relationships/tags" Target="../tags/tag639.xml"/><Relationship Id="rId20" Type="http://schemas.openxmlformats.org/officeDocument/2006/relationships/tags" Target="../tags/tag638.xml"/><Relationship Id="rId2" Type="http://schemas.openxmlformats.org/officeDocument/2006/relationships/tags" Target="../tags/tag620.xml"/><Relationship Id="rId19" Type="http://schemas.openxmlformats.org/officeDocument/2006/relationships/tags" Target="../tags/tag637.xml"/><Relationship Id="rId18" Type="http://schemas.openxmlformats.org/officeDocument/2006/relationships/tags" Target="../tags/tag636.xml"/><Relationship Id="rId17" Type="http://schemas.openxmlformats.org/officeDocument/2006/relationships/tags" Target="../tags/tag635.xml"/><Relationship Id="rId16" Type="http://schemas.openxmlformats.org/officeDocument/2006/relationships/tags" Target="../tags/tag634.xml"/><Relationship Id="rId15" Type="http://schemas.openxmlformats.org/officeDocument/2006/relationships/tags" Target="../tags/tag633.xml"/><Relationship Id="rId14" Type="http://schemas.openxmlformats.org/officeDocument/2006/relationships/tags" Target="../tags/tag632.xml"/><Relationship Id="rId13" Type="http://schemas.openxmlformats.org/officeDocument/2006/relationships/tags" Target="../tags/tag631.xml"/><Relationship Id="rId12" Type="http://schemas.openxmlformats.org/officeDocument/2006/relationships/tags" Target="../tags/tag630.xml"/><Relationship Id="rId11" Type="http://schemas.openxmlformats.org/officeDocument/2006/relationships/tags" Target="../tags/tag629.xml"/><Relationship Id="rId10" Type="http://schemas.openxmlformats.org/officeDocument/2006/relationships/tags" Target="../tags/tag628.xml"/><Relationship Id="rId1" Type="http://schemas.openxmlformats.org/officeDocument/2006/relationships/tags" Target="../tags/tag619.xml"/></Relationships>
</file>

<file path=ppt/slides/_rels/slide31.xml.rels><?xml version="1.0" encoding="UTF-8" standalone="yes"?>
<Relationships xmlns="http://schemas.openxmlformats.org/package/2006/relationships"><Relationship Id="rId9" Type="http://schemas.openxmlformats.org/officeDocument/2006/relationships/tags" Target="../tags/tag652.xml"/><Relationship Id="rId8" Type="http://schemas.openxmlformats.org/officeDocument/2006/relationships/tags" Target="../tags/tag651.xml"/><Relationship Id="rId7" Type="http://schemas.openxmlformats.org/officeDocument/2006/relationships/tags" Target="../tags/tag650.xml"/><Relationship Id="rId6" Type="http://schemas.openxmlformats.org/officeDocument/2006/relationships/tags" Target="../tags/tag649.xml"/><Relationship Id="rId5" Type="http://schemas.openxmlformats.org/officeDocument/2006/relationships/tags" Target="../tags/tag648.xml"/><Relationship Id="rId4" Type="http://schemas.openxmlformats.org/officeDocument/2006/relationships/tags" Target="../tags/tag647.xml"/><Relationship Id="rId3" Type="http://schemas.openxmlformats.org/officeDocument/2006/relationships/tags" Target="../tags/tag646.xml"/><Relationship Id="rId2" Type="http://schemas.openxmlformats.org/officeDocument/2006/relationships/tags" Target="../tags/tag645.xml"/><Relationship Id="rId18" Type="http://schemas.openxmlformats.org/officeDocument/2006/relationships/slideLayout" Target="../slideLayouts/slideLayout7.xml"/><Relationship Id="rId17" Type="http://schemas.openxmlformats.org/officeDocument/2006/relationships/tags" Target="../tags/tag660.xml"/><Relationship Id="rId16" Type="http://schemas.openxmlformats.org/officeDocument/2006/relationships/tags" Target="../tags/tag659.xml"/><Relationship Id="rId15" Type="http://schemas.openxmlformats.org/officeDocument/2006/relationships/tags" Target="../tags/tag658.xml"/><Relationship Id="rId14" Type="http://schemas.openxmlformats.org/officeDocument/2006/relationships/tags" Target="../tags/tag657.xml"/><Relationship Id="rId13" Type="http://schemas.openxmlformats.org/officeDocument/2006/relationships/tags" Target="../tags/tag656.xml"/><Relationship Id="rId12" Type="http://schemas.openxmlformats.org/officeDocument/2006/relationships/tags" Target="../tags/tag655.xml"/><Relationship Id="rId11" Type="http://schemas.openxmlformats.org/officeDocument/2006/relationships/tags" Target="../tags/tag654.xml"/><Relationship Id="rId10" Type="http://schemas.openxmlformats.org/officeDocument/2006/relationships/tags" Target="../tags/tag653.xml"/><Relationship Id="rId1" Type="http://schemas.openxmlformats.org/officeDocument/2006/relationships/tags" Target="../tags/tag644.xml"/></Relationships>
</file>

<file path=ppt/slides/_rels/slide32.xml.rels><?xml version="1.0" encoding="UTF-8" standalone="yes"?>
<Relationships xmlns="http://schemas.openxmlformats.org/package/2006/relationships"><Relationship Id="rId9" Type="http://schemas.openxmlformats.org/officeDocument/2006/relationships/tags" Target="../tags/tag669.xml"/><Relationship Id="rId8" Type="http://schemas.openxmlformats.org/officeDocument/2006/relationships/tags" Target="../tags/tag668.xml"/><Relationship Id="rId7" Type="http://schemas.openxmlformats.org/officeDocument/2006/relationships/tags" Target="../tags/tag667.xml"/><Relationship Id="rId6" Type="http://schemas.openxmlformats.org/officeDocument/2006/relationships/tags" Target="../tags/tag666.xml"/><Relationship Id="rId5" Type="http://schemas.openxmlformats.org/officeDocument/2006/relationships/tags" Target="../tags/tag665.xml"/><Relationship Id="rId4" Type="http://schemas.openxmlformats.org/officeDocument/2006/relationships/tags" Target="../tags/tag664.xml"/><Relationship Id="rId3" Type="http://schemas.openxmlformats.org/officeDocument/2006/relationships/tags" Target="../tags/tag663.xml"/><Relationship Id="rId21" Type="http://schemas.openxmlformats.org/officeDocument/2006/relationships/slideLayout" Target="../slideLayouts/slideLayout7.xml"/><Relationship Id="rId20" Type="http://schemas.openxmlformats.org/officeDocument/2006/relationships/tags" Target="../tags/tag679.xml"/><Relationship Id="rId2" Type="http://schemas.openxmlformats.org/officeDocument/2006/relationships/tags" Target="../tags/tag662.xml"/><Relationship Id="rId19" Type="http://schemas.openxmlformats.org/officeDocument/2006/relationships/tags" Target="../tags/tag678.xml"/><Relationship Id="rId18" Type="http://schemas.openxmlformats.org/officeDocument/2006/relationships/tags" Target="../tags/tag677.xml"/><Relationship Id="rId17" Type="http://schemas.openxmlformats.org/officeDocument/2006/relationships/tags" Target="../tags/tag676.xml"/><Relationship Id="rId16" Type="http://schemas.openxmlformats.org/officeDocument/2006/relationships/tags" Target="../tags/tag675.xml"/><Relationship Id="rId15" Type="http://schemas.openxmlformats.org/officeDocument/2006/relationships/image" Target="../media/image33.png"/><Relationship Id="rId14" Type="http://schemas.openxmlformats.org/officeDocument/2006/relationships/tags" Target="../tags/tag674.xml"/><Relationship Id="rId13" Type="http://schemas.openxmlformats.org/officeDocument/2006/relationships/tags" Target="../tags/tag673.xml"/><Relationship Id="rId12" Type="http://schemas.openxmlformats.org/officeDocument/2006/relationships/tags" Target="../tags/tag672.xml"/><Relationship Id="rId11" Type="http://schemas.openxmlformats.org/officeDocument/2006/relationships/tags" Target="../tags/tag671.xml"/><Relationship Id="rId10" Type="http://schemas.openxmlformats.org/officeDocument/2006/relationships/tags" Target="../tags/tag670.xml"/><Relationship Id="rId1" Type="http://schemas.openxmlformats.org/officeDocument/2006/relationships/tags" Target="../tags/tag661.xml"/></Relationships>
</file>

<file path=ppt/slides/_rels/slide33.xml.rels><?xml version="1.0" encoding="UTF-8" standalone="yes"?>
<Relationships xmlns="http://schemas.openxmlformats.org/package/2006/relationships"><Relationship Id="rId9" Type="http://schemas.openxmlformats.org/officeDocument/2006/relationships/tags" Target="../tags/tag688.xml"/><Relationship Id="rId8" Type="http://schemas.openxmlformats.org/officeDocument/2006/relationships/tags" Target="../tags/tag687.xml"/><Relationship Id="rId7" Type="http://schemas.openxmlformats.org/officeDocument/2006/relationships/tags" Target="../tags/tag686.xml"/><Relationship Id="rId6" Type="http://schemas.openxmlformats.org/officeDocument/2006/relationships/tags" Target="../tags/tag685.xml"/><Relationship Id="rId5" Type="http://schemas.openxmlformats.org/officeDocument/2006/relationships/tags" Target="../tags/tag684.xml"/><Relationship Id="rId4" Type="http://schemas.openxmlformats.org/officeDocument/2006/relationships/tags" Target="../tags/tag683.xml"/><Relationship Id="rId31" Type="http://schemas.openxmlformats.org/officeDocument/2006/relationships/slideLayout" Target="../slideLayouts/slideLayout7.xml"/><Relationship Id="rId30" Type="http://schemas.openxmlformats.org/officeDocument/2006/relationships/tags" Target="../tags/tag709.xml"/><Relationship Id="rId3" Type="http://schemas.openxmlformats.org/officeDocument/2006/relationships/tags" Target="../tags/tag682.xml"/><Relationship Id="rId29" Type="http://schemas.openxmlformats.org/officeDocument/2006/relationships/tags" Target="../tags/tag708.xml"/><Relationship Id="rId28" Type="http://schemas.openxmlformats.org/officeDocument/2006/relationships/tags" Target="../tags/tag707.xml"/><Relationship Id="rId27" Type="http://schemas.openxmlformats.org/officeDocument/2006/relationships/tags" Target="../tags/tag706.xml"/><Relationship Id="rId26" Type="http://schemas.openxmlformats.org/officeDocument/2006/relationships/tags" Target="../tags/tag705.xml"/><Relationship Id="rId25" Type="http://schemas.openxmlformats.org/officeDocument/2006/relationships/tags" Target="../tags/tag704.xml"/><Relationship Id="rId24" Type="http://schemas.openxmlformats.org/officeDocument/2006/relationships/tags" Target="../tags/tag703.xml"/><Relationship Id="rId23" Type="http://schemas.openxmlformats.org/officeDocument/2006/relationships/tags" Target="../tags/tag702.xml"/><Relationship Id="rId22" Type="http://schemas.openxmlformats.org/officeDocument/2006/relationships/tags" Target="../tags/tag701.xml"/><Relationship Id="rId21" Type="http://schemas.openxmlformats.org/officeDocument/2006/relationships/tags" Target="../tags/tag700.xml"/><Relationship Id="rId20" Type="http://schemas.openxmlformats.org/officeDocument/2006/relationships/tags" Target="../tags/tag699.xml"/><Relationship Id="rId2" Type="http://schemas.openxmlformats.org/officeDocument/2006/relationships/tags" Target="../tags/tag681.xml"/><Relationship Id="rId19" Type="http://schemas.openxmlformats.org/officeDocument/2006/relationships/tags" Target="../tags/tag698.xml"/><Relationship Id="rId18" Type="http://schemas.openxmlformats.org/officeDocument/2006/relationships/tags" Target="../tags/tag697.xml"/><Relationship Id="rId17" Type="http://schemas.openxmlformats.org/officeDocument/2006/relationships/tags" Target="../tags/tag696.xml"/><Relationship Id="rId16" Type="http://schemas.openxmlformats.org/officeDocument/2006/relationships/tags" Target="../tags/tag695.xml"/><Relationship Id="rId15" Type="http://schemas.openxmlformats.org/officeDocument/2006/relationships/tags" Target="../tags/tag694.xml"/><Relationship Id="rId14" Type="http://schemas.openxmlformats.org/officeDocument/2006/relationships/tags" Target="../tags/tag693.xml"/><Relationship Id="rId13" Type="http://schemas.openxmlformats.org/officeDocument/2006/relationships/tags" Target="../tags/tag692.xml"/><Relationship Id="rId12" Type="http://schemas.openxmlformats.org/officeDocument/2006/relationships/tags" Target="../tags/tag691.xml"/><Relationship Id="rId11" Type="http://schemas.openxmlformats.org/officeDocument/2006/relationships/tags" Target="../tags/tag690.xml"/><Relationship Id="rId10" Type="http://schemas.openxmlformats.org/officeDocument/2006/relationships/tags" Target="../tags/tag689.xml"/><Relationship Id="rId1" Type="http://schemas.openxmlformats.org/officeDocument/2006/relationships/tags" Target="../tags/tag680.xml"/></Relationships>
</file>

<file path=ppt/slides/_rels/slide34.xml.rels><?xml version="1.0" encoding="UTF-8" standalone="yes"?>
<Relationships xmlns="http://schemas.openxmlformats.org/package/2006/relationships"><Relationship Id="rId9" Type="http://schemas.openxmlformats.org/officeDocument/2006/relationships/tags" Target="../tags/tag718.xml"/><Relationship Id="rId8" Type="http://schemas.openxmlformats.org/officeDocument/2006/relationships/tags" Target="../tags/tag717.xml"/><Relationship Id="rId7" Type="http://schemas.openxmlformats.org/officeDocument/2006/relationships/tags" Target="../tags/tag716.xml"/><Relationship Id="rId6" Type="http://schemas.openxmlformats.org/officeDocument/2006/relationships/tags" Target="../tags/tag715.xml"/><Relationship Id="rId5" Type="http://schemas.openxmlformats.org/officeDocument/2006/relationships/tags" Target="../tags/tag714.xml"/><Relationship Id="rId4" Type="http://schemas.openxmlformats.org/officeDocument/2006/relationships/tags" Target="../tags/tag713.xml"/><Relationship Id="rId3" Type="http://schemas.openxmlformats.org/officeDocument/2006/relationships/tags" Target="../tags/tag712.xml"/><Relationship Id="rId25" Type="http://schemas.openxmlformats.org/officeDocument/2006/relationships/slideLayout" Target="../slideLayouts/slideLayout7.xml"/><Relationship Id="rId24" Type="http://schemas.openxmlformats.org/officeDocument/2006/relationships/tags" Target="../tags/tag732.xml"/><Relationship Id="rId23" Type="http://schemas.openxmlformats.org/officeDocument/2006/relationships/image" Target="../media/image34.png"/><Relationship Id="rId22" Type="http://schemas.openxmlformats.org/officeDocument/2006/relationships/tags" Target="../tags/tag731.xml"/><Relationship Id="rId21" Type="http://schemas.openxmlformats.org/officeDocument/2006/relationships/tags" Target="../tags/tag730.xml"/><Relationship Id="rId20" Type="http://schemas.openxmlformats.org/officeDocument/2006/relationships/tags" Target="../tags/tag729.xml"/><Relationship Id="rId2" Type="http://schemas.openxmlformats.org/officeDocument/2006/relationships/tags" Target="../tags/tag711.xml"/><Relationship Id="rId19" Type="http://schemas.openxmlformats.org/officeDocument/2006/relationships/tags" Target="../tags/tag728.xml"/><Relationship Id="rId18" Type="http://schemas.openxmlformats.org/officeDocument/2006/relationships/tags" Target="../tags/tag727.xml"/><Relationship Id="rId17" Type="http://schemas.openxmlformats.org/officeDocument/2006/relationships/tags" Target="../tags/tag726.xml"/><Relationship Id="rId16" Type="http://schemas.openxmlformats.org/officeDocument/2006/relationships/tags" Target="../tags/tag725.xml"/><Relationship Id="rId15" Type="http://schemas.openxmlformats.org/officeDocument/2006/relationships/tags" Target="../tags/tag724.xml"/><Relationship Id="rId14" Type="http://schemas.openxmlformats.org/officeDocument/2006/relationships/tags" Target="../tags/tag723.xml"/><Relationship Id="rId13" Type="http://schemas.openxmlformats.org/officeDocument/2006/relationships/tags" Target="../tags/tag722.xml"/><Relationship Id="rId12" Type="http://schemas.openxmlformats.org/officeDocument/2006/relationships/tags" Target="../tags/tag721.xml"/><Relationship Id="rId11" Type="http://schemas.openxmlformats.org/officeDocument/2006/relationships/tags" Target="../tags/tag720.xml"/><Relationship Id="rId10" Type="http://schemas.openxmlformats.org/officeDocument/2006/relationships/tags" Target="../tags/tag719.xml"/><Relationship Id="rId1" Type="http://schemas.openxmlformats.org/officeDocument/2006/relationships/tags" Target="../tags/tag710.xml"/></Relationships>
</file>

<file path=ppt/slides/_rels/slide35.xml.rels><?xml version="1.0" encoding="UTF-8" standalone="yes"?>
<Relationships xmlns="http://schemas.openxmlformats.org/package/2006/relationships"><Relationship Id="rId9" Type="http://schemas.openxmlformats.org/officeDocument/2006/relationships/tags" Target="../tags/tag741.xml"/><Relationship Id="rId8" Type="http://schemas.openxmlformats.org/officeDocument/2006/relationships/tags" Target="../tags/tag740.xml"/><Relationship Id="rId7" Type="http://schemas.openxmlformats.org/officeDocument/2006/relationships/tags" Target="../tags/tag739.xml"/><Relationship Id="rId6" Type="http://schemas.openxmlformats.org/officeDocument/2006/relationships/tags" Target="../tags/tag738.xml"/><Relationship Id="rId5" Type="http://schemas.openxmlformats.org/officeDocument/2006/relationships/tags" Target="../tags/tag737.xml"/><Relationship Id="rId4" Type="http://schemas.openxmlformats.org/officeDocument/2006/relationships/tags" Target="../tags/tag736.xml"/><Relationship Id="rId3" Type="http://schemas.openxmlformats.org/officeDocument/2006/relationships/tags" Target="../tags/tag735.xml"/><Relationship Id="rId26" Type="http://schemas.openxmlformats.org/officeDocument/2006/relationships/slideLayout" Target="../slideLayouts/slideLayout7.xml"/><Relationship Id="rId25" Type="http://schemas.openxmlformats.org/officeDocument/2006/relationships/tags" Target="../tags/tag757.xml"/><Relationship Id="rId24" Type="http://schemas.openxmlformats.org/officeDocument/2006/relationships/tags" Target="../tags/tag756.xml"/><Relationship Id="rId23" Type="http://schemas.openxmlformats.org/officeDocument/2006/relationships/tags" Target="../tags/tag755.xml"/><Relationship Id="rId22" Type="http://schemas.openxmlformats.org/officeDocument/2006/relationships/tags" Target="../tags/tag754.xml"/><Relationship Id="rId21" Type="http://schemas.openxmlformats.org/officeDocument/2006/relationships/tags" Target="../tags/tag753.xml"/><Relationship Id="rId20" Type="http://schemas.openxmlformats.org/officeDocument/2006/relationships/tags" Target="../tags/tag752.xml"/><Relationship Id="rId2" Type="http://schemas.openxmlformats.org/officeDocument/2006/relationships/tags" Target="../tags/tag734.xml"/><Relationship Id="rId19" Type="http://schemas.openxmlformats.org/officeDocument/2006/relationships/tags" Target="../tags/tag751.xml"/><Relationship Id="rId18" Type="http://schemas.openxmlformats.org/officeDocument/2006/relationships/tags" Target="../tags/tag750.xml"/><Relationship Id="rId17" Type="http://schemas.openxmlformats.org/officeDocument/2006/relationships/tags" Target="../tags/tag749.xml"/><Relationship Id="rId16" Type="http://schemas.openxmlformats.org/officeDocument/2006/relationships/tags" Target="../tags/tag748.xml"/><Relationship Id="rId15" Type="http://schemas.openxmlformats.org/officeDocument/2006/relationships/tags" Target="../tags/tag747.xml"/><Relationship Id="rId14" Type="http://schemas.openxmlformats.org/officeDocument/2006/relationships/tags" Target="../tags/tag746.xml"/><Relationship Id="rId13" Type="http://schemas.openxmlformats.org/officeDocument/2006/relationships/tags" Target="../tags/tag745.xml"/><Relationship Id="rId12" Type="http://schemas.openxmlformats.org/officeDocument/2006/relationships/tags" Target="../tags/tag744.xml"/><Relationship Id="rId11" Type="http://schemas.openxmlformats.org/officeDocument/2006/relationships/tags" Target="../tags/tag743.xml"/><Relationship Id="rId10" Type="http://schemas.openxmlformats.org/officeDocument/2006/relationships/tags" Target="../tags/tag742.xml"/><Relationship Id="rId1" Type="http://schemas.openxmlformats.org/officeDocument/2006/relationships/tags" Target="../tags/tag733.xml"/></Relationships>
</file>

<file path=ppt/slides/_rels/slide36.xml.rels><?xml version="1.0" encoding="UTF-8" standalone="yes"?>
<Relationships xmlns="http://schemas.openxmlformats.org/package/2006/relationships"><Relationship Id="rId9" Type="http://schemas.openxmlformats.org/officeDocument/2006/relationships/tags" Target="../tags/tag766.xml"/><Relationship Id="rId8" Type="http://schemas.openxmlformats.org/officeDocument/2006/relationships/tags" Target="../tags/tag765.xml"/><Relationship Id="rId7" Type="http://schemas.openxmlformats.org/officeDocument/2006/relationships/tags" Target="../tags/tag764.xml"/><Relationship Id="rId6" Type="http://schemas.openxmlformats.org/officeDocument/2006/relationships/tags" Target="../tags/tag763.xml"/><Relationship Id="rId5" Type="http://schemas.openxmlformats.org/officeDocument/2006/relationships/tags" Target="../tags/tag762.xml"/><Relationship Id="rId4" Type="http://schemas.openxmlformats.org/officeDocument/2006/relationships/tags" Target="../tags/tag761.xml"/><Relationship Id="rId3" Type="http://schemas.openxmlformats.org/officeDocument/2006/relationships/tags" Target="../tags/tag760.xml"/><Relationship Id="rId28" Type="http://schemas.openxmlformats.org/officeDocument/2006/relationships/slideLayout" Target="../slideLayouts/slideLayout7.xml"/><Relationship Id="rId27" Type="http://schemas.openxmlformats.org/officeDocument/2006/relationships/tags" Target="../tags/tag784.xml"/><Relationship Id="rId26" Type="http://schemas.openxmlformats.org/officeDocument/2006/relationships/tags" Target="../tags/tag783.xml"/><Relationship Id="rId25" Type="http://schemas.openxmlformats.org/officeDocument/2006/relationships/tags" Target="../tags/tag782.xml"/><Relationship Id="rId24" Type="http://schemas.openxmlformats.org/officeDocument/2006/relationships/tags" Target="../tags/tag781.xml"/><Relationship Id="rId23" Type="http://schemas.openxmlformats.org/officeDocument/2006/relationships/tags" Target="../tags/tag780.xml"/><Relationship Id="rId22" Type="http://schemas.openxmlformats.org/officeDocument/2006/relationships/tags" Target="../tags/tag779.xml"/><Relationship Id="rId21" Type="http://schemas.openxmlformats.org/officeDocument/2006/relationships/tags" Target="../tags/tag778.xml"/><Relationship Id="rId20" Type="http://schemas.openxmlformats.org/officeDocument/2006/relationships/tags" Target="../tags/tag777.xml"/><Relationship Id="rId2" Type="http://schemas.openxmlformats.org/officeDocument/2006/relationships/tags" Target="../tags/tag759.xml"/><Relationship Id="rId19" Type="http://schemas.openxmlformats.org/officeDocument/2006/relationships/tags" Target="../tags/tag776.xml"/><Relationship Id="rId18" Type="http://schemas.openxmlformats.org/officeDocument/2006/relationships/tags" Target="../tags/tag775.xml"/><Relationship Id="rId17" Type="http://schemas.openxmlformats.org/officeDocument/2006/relationships/tags" Target="../tags/tag774.xml"/><Relationship Id="rId16" Type="http://schemas.openxmlformats.org/officeDocument/2006/relationships/tags" Target="../tags/tag773.xml"/><Relationship Id="rId15" Type="http://schemas.openxmlformats.org/officeDocument/2006/relationships/tags" Target="../tags/tag772.xml"/><Relationship Id="rId14" Type="http://schemas.openxmlformats.org/officeDocument/2006/relationships/tags" Target="../tags/tag771.xml"/><Relationship Id="rId13" Type="http://schemas.openxmlformats.org/officeDocument/2006/relationships/tags" Target="../tags/tag770.xml"/><Relationship Id="rId12" Type="http://schemas.openxmlformats.org/officeDocument/2006/relationships/tags" Target="../tags/tag769.xml"/><Relationship Id="rId11" Type="http://schemas.openxmlformats.org/officeDocument/2006/relationships/tags" Target="../tags/tag768.xml"/><Relationship Id="rId10" Type="http://schemas.openxmlformats.org/officeDocument/2006/relationships/tags" Target="../tags/tag767.xml"/><Relationship Id="rId1" Type="http://schemas.openxmlformats.org/officeDocument/2006/relationships/tags" Target="../tags/tag758.xml"/></Relationships>
</file>

<file path=ppt/slides/_rels/slide37.xml.rels><?xml version="1.0" encoding="UTF-8" standalone="yes"?>
<Relationships xmlns="http://schemas.openxmlformats.org/package/2006/relationships"><Relationship Id="rId9" Type="http://schemas.openxmlformats.org/officeDocument/2006/relationships/tags" Target="../tags/tag793.xml"/><Relationship Id="rId8" Type="http://schemas.openxmlformats.org/officeDocument/2006/relationships/tags" Target="../tags/tag792.xml"/><Relationship Id="rId7" Type="http://schemas.openxmlformats.org/officeDocument/2006/relationships/tags" Target="../tags/tag791.xml"/><Relationship Id="rId6" Type="http://schemas.openxmlformats.org/officeDocument/2006/relationships/tags" Target="../tags/tag790.xml"/><Relationship Id="rId5" Type="http://schemas.openxmlformats.org/officeDocument/2006/relationships/tags" Target="../tags/tag789.xml"/><Relationship Id="rId4" Type="http://schemas.openxmlformats.org/officeDocument/2006/relationships/tags" Target="../tags/tag788.xml"/><Relationship Id="rId3" Type="http://schemas.openxmlformats.org/officeDocument/2006/relationships/tags" Target="../tags/tag787.xml"/><Relationship Id="rId26" Type="http://schemas.openxmlformats.org/officeDocument/2006/relationships/slideLayout" Target="../slideLayouts/slideLayout7.xml"/><Relationship Id="rId25" Type="http://schemas.openxmlformats.org/officeDocument/2006/relationships/tags" Target="../tags/tag809.xml"/><Relationship Id="rId24" Type="http://schemas.openxmlformats.org/officeDocument/2006/relationships/tags" Target="../tags/tag808.xml"/><Relationship Id="rId23" Type="http://schemas.openxmlformats.org/officeDocument/2006/relationships/tags" Target="../tags/tag807.xml"/><Relationship Id="rId22" Type="http://schemas.openxmlformats.org/officeDocument/2006/relationships/tags" Target="../tags/tag806.xml"/><Relationship Id="rId21" Type="http://schemas.openxmlformats.org/officeDocument/2006/relationships/tags" Target="../tags/tag805.xml"/><Relationship Id="rId20" Type="http://schemas.openxmlformats.org/officeDocument/2006/relationships/tags" Target="../tags/tag804.xml"/><Relationship Id="rId2" Type="http://schemas.openxmlformats.org/officeDocument/2006/relationships/tags" Target="../tags/tag786.xml"/><Relationship Id="rId19" Type="http://schemas.openxmlformats.org/officeDocument/2006/relationships/tags" Target="../tags/tag803.xml"/><Relationship Id="rId18" Type="http://schemas.openxmlformats.org/officeDocument/2006/relationships/tags" Target="../tags/tag802.xml"/><Relationship Id="rId17" Type="http://schemas.openxmlformats.org/officeDocument/2006/relationships/tags" Target="../tags/tag801.xml"/><Relationship Id="rId16" Type="http://schemas.openxmlformats.org/officeDocument/2006/relationships/tags" Target="../tags/tag800.xml"/><Relationship Id="rId15" Type="http://schemas.openxmlformats.org/officeDocument/2006/relationships/tags" Target="../tags/tag799.xml"/><Relationship Id="rId14" Type="http://schemas.openxmlformats.org/officeDocument/2006/relationships/tags" Target="../tags/tag798.xml"/><Relationship Id="rId13" Type="http://schemas.openxmlformats.org/officeDocument/2006/relationships/tags" Target="../tags/tag797.xml"/><Relationship Id="rId12" Type="http://schemas.openxmlformats.org/officeDocument/2006/relationships/tags" Target="../tags/tag796.xml"/><Relationship Id="rId11" Type="http://schemas.openxmlformats.org/officeDocument/2006/relationships/tags" Target="../tags/tag795.xml"/><Relationship Id="rId10" Type="http://schemas.openxmlformats.org/officeDocument/2006/relationships/tags" Target="../tags/tag794.xml"/><Relationship Id="rId1" Type="http://schemas.openxmlformats.org/officeDocument/2006/relationships/tags" Target="../tags/tag785.xml"/></Relationships>
</file>

<file path=ppt/slides/_rels/slide38.xml.rels><?xml version="1.0" encoding="UTF-8" standalone="yes"?>
<Relationships xmlns="http://schemas.openxmlformats.org/package/2006/relationships"><Relationship Id="rId9" Type="http://schemas.openxmlformats.org/officeDocument/2006/relationships/tags" Target="../tags/tag818.xml"/><Relationship Id="rId8" Type="http://schemas.openxmlformats.org/officeDocument/2006/relationships/tags" Target="../tags/tag817.xml"/><Relationship Id="rId7" Type="http://schemas.openxmlformats.org/officeDocument/2006/relationships/tags" Target="../tags/tag816.xml"/><Relationship Id="rId6" Type="http://schemas.openxmlformats.org/officeDocument/2006/relationships/tags" Target="../tags/tag815.xml"/><Relationship Id="rId5" Type="http://schemas.openxmlformats.org/officeDocument/2006/relationships/tags" Target="../tags/tag814.xml"/><Relationship Id="rId4" Type="http://schemas.openxmlformats.org/officeDocument/2006/relationships/tags" Target="../tags/tag813.xml"/><Relationship Id="rId32" Type="http://schemas.openxmlformats.org/officeDocument/2006/relationships/slideLayout" Target="../slideLayouts/slideLayout7.xml"/><Relationship Id="rId31" Type="http://schemas.openxmlformats.org/officeDocument/2006/relationships/tags" Target="../tags/tag840.xml"/><Relationship Id="rId30" Type="http://schemas.openxmlformats.org/officeDocument/2006/relationships/tags" Target="../tags/tag839.xml"/><Relationship Id="rId3" Type="http://schemas.openxmlformats.org/officeDocument/2006/relationships/tags" Target="../tags/tag812.xml"/><Relationship Id="rId29" Type="http://schemas.openxmlformats.org/officeDocument/2006/relationships/tags" Target="../tags/tag838.xml"/><Relationship Id="rId28" Type="http://schemas.openxmlformats.org/officeDocument/2006/relationships/tags" Target="../tags/tag837.xml"/><Relationship Id="rId27" Type="http://schemas.openxmlformats.org/officeDocument/2006/relationships/tags" Target="../tags/tag836.xml"/><Relationship Id="rId26" Type="http://schemas.openxmlformats.org/officeDocument/2006/relationships/tags" Target="../tags/tag835.xml"/><Relationship Id="rId25" Type="http://schemas.openxmlformats.org/officeDocument/2006/relationships/tags" Target="../tags/tag834.xml"/><Relationship Id="rId24" Type="http://schemas.openxmlformats.org/officeDocument/2006/relationships/tags" Target="../tags/tag833.xml"/><Relationship Id="rId23" Type="http://schemas.openxmlformats.org/officeDocument/2006/relationships/tags" Target="../tags/tag832.xml"/><Relationship Id="rId22" Type="http://schemas.openxmlformats.org/officeDocument/2006/relationships/tags" Target="../tags/tag831.xml"/><Relationship Id="rId21" Type="http://schemas.openxmlformats.org/officeDocument/2006/relationships/tags" Target="../tags/tag830.xml"/><Relationship Id="rId20" Type="http://schemas.openxmlformats.org/officeDocument/2006/relationships/tags" Target="../tags/tag829.xml"/><Relationship Id="rId2" Type="http://schemas.openxmlformats.org/officeDocument/2006/relationships/tags" Target="../tags/tag811.xml"/><Relationship Id="rId19" Type="http://schemas.openxmlformats.org/officeDocument/2006/relationships/tags" Target="../tags/tag828.xml"/><Relationship Id="rId18" Type="http://schemas.openxmlformats.org/officeDocument/2006/relationships/tags" Target="../tags/tag827.xml"/><Relationship Id="rId17" Type="http://schemas.openxmlformats.org/officeDocument/2006/relationships/tags" Target="../tags/tag826.xml"/><Relationship Id="rId16" Type="http://schemas.openxmlformats.org/officeDocument/2006/relationships/tags" Target="../tags/tag825.xml"/><Relationship Id="rId15" Type="http://schemas.openxmlformats.org/officeDocument/2006/relationships/tags" Target="../tags/tag824.xml"/><Relationship Id="rId14" Type="http://schemas.openxmlformats.org/officeDocument/2006/relationships/tags" Target="../tags/tag823.xml"/><Relationship Id="rId13" Type="http://schemas.openxmlformats.org/officeDocument/2006/relationships/tags" Target="../tags/tag822.xml"/><Relationship Id="rId12" Type="http://schemas.openxmlformats.org/officeDocument/2006/relationships/tags" Target="../tags/tag821.xml"/><Relationship Id="rId11" Type="http://schemas.openxmlformats.org/officeDocument/2006/relationships/tags" Target="../tags/tag820.xml"/><Relationship Id="rId10" Type="http://schemas.openxmlformats.org/officeDocument/2006/relationships/tags" Target="../tags/tag819.xml"/><Relationship Id="rId1" Type="http://schemas.openxmlformats.org/officeDocument/2006/relationships/tags" Target="../tags/tag810.xml"/></Relationships>
</file>

<file path=ppt/slides/_rels/slide39.xml.rels><?xml version="1.0" encoding="UTF-8" standalone="yes"?>
<Relationships xmlns="http://schemas.openxmlformats.org/package/2006/relationships"><Relationship Id="rId9" Type="http://schemas.openxmlformats.org/officeDocument/2006/relationships/tags" Target="../tags/tag849.xml"/><Relationship Id="rId8" Type="http://schemas.openxmlformats.org/officeDocument/2006/relationships/tags" Target="../tags/tag848.xml"/><Relationship Id="rId7" Type="http://schemas.openxmlformats.org/officeDocument/2006/relationships/tags" Target="../tags/tag847.xml"/><Relationship Id="rId6" Type="http://schemas.openxmlformats.org/officeDocument/2006/relationships/tags" Target="../tags/tag846.xml"/><Relationship Id="rId5" Type="http://schemas.openxmlformats.org/officeDocument/2006/relationships/tags" Target="../tags/tag845.xml"/><Relationship Id="rId4" Type="http://schemas.openxmlformats.org/officeDocument/2006/relationships/tags" Target="../tags/tag844.xml"/><Relationship Id="rId3" Type="http://schemas.openxmlformats.org/officeDocument/2006/relationships/tags" Target="../tags/tag843.xml"/><Relationship Id="rId26" Type="http://schemas.openxmlformats.org/officeDocument/2006/relationships/slideLayout" Target="../slideLayouts/slideLayout7.xml"/><Relationship Id="rId25" Type="http://schemas.openxmlformats.org/officeDocument/2006/relationships/tags" Target="../tags/tag865.xml"/><Relationship Id="rId24" Type="http://schemas.openxmlformats.org/officeDocument/2006/relationships/tags" Target="../tags/tag864.xml"/><Relationship Id="rId23" Type="http://schemas.openxmlformats.org/officeDocument/2006/relationships/tags" Target="../tags/tag863.xml"/><Relationship Id="rId22" Type="http://schemas.openxmlformats.org/officeDocument/2006/relationships/tags" Target="../tags/tag862.xml"/><Relationship Id="rId21" Type="http://schemas.openxmlformats.org/officeDocument/2006/relationships/tags" Target="../tags/tag861.xml"/><Relationship Id="rId20" Type="http://schemas.openxmlformats.org/officeDocument/2006/relationships/tags" Target="../tags/tag860.xml"/><Relationship Id="rId2" Type="http://schemas.openxmlformats.org/officeDocument/2006/relationships/tags" Target="../tags/tag842.xml"/><Relationship Id="rId19" Type="http://schemas.openxmlformats.org/officeDocument/2006/relationships/tags" Target="../tags/tag859.xml"/><Relationship Id="rId18" Type="http://schemas.openxmlformats.org/officeDocument/2006/relationships/tags" Target="../tags/tag858.xml"/><Relationship Id="rId17" Type="http://schemas.openxmlformats.org/officeDocument/2006/relationships/tags" Target="../tags/tag857.xml"/><Relationship Id="rId16" Type="http://schemas.openxmlformats.org/officeDocument/2006/relationships/tags" Target="../tags/tag856.xml"/><Relationship Id="rId15" Type="http://schemas.openxmlformats.org/officeDocument/2006/relationships/tags" Target="../tags/tag855.xml"/><Relationship Id="rId14" Type="http://schemas.openxmlformats.org/officeDocument/2006/relationships/tags" Target="../tags/tag854.xml"/><Relationship Id="rId13" Type="http://schemas.openxmlformats.org/officeDocument/2006/relationships/tags" Target="../tags/tag853.xml"/><Relationship Id="rId12" Type="http://schemas.openxmlformats.org/officeDocument/2006/relationships/tags" Target="../tags/tag852.xml"/><Relationship Id="rId11" Type="http://schemas.openxmlformats.org/officeDocument/2006/relationships/tags" Target="../tags/tag851.xml"/><Relationship Id="rId10" Type="http://schemas.openxmlformats.org/officeDocument/2006/relationships/tags" Target="../tags/tag850.xml"/><Relationship Id="rId1" Type="http://schemas.openxmlformats.org/officeDocument/2006/relationships/tags" Target="../tags/tag841.xml"/></Relationships>
</file>

<file path=ppt/slides/_rels/slide4.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5" Type="http://schemas.openxmlformats.org/officeDocument/2006/relationships/slideLayout" Target="../slideLayouts/slideLayout7.xml"/><Relationship Id="rId24" Type="http://schemas.openxmlformats.org/officeDocument/2006/relationships/tags" Target="../tags/tag138.xml"/><Relationship Id="rId23" Type="http://schemas.openxmlformats.org/officeDocument/2006/relationships/tags" Target="../tags/tag137.xml"/><Relationship Id="rId22" Type="http://schemas.openxmlformats.org/officeDocument/2006/relationships/tags" Target="../tags/tag136.xml"/><Relationship Id="rId21" Type="http://schemas.openxmlformats.org/officeDocument/2006/relationships/tags" Target="../tags/tag135.xml"/><Relationship Id="rId20" Type="http://schemas.openxmlformats.org/officeDocument/2006/relationships/tags" Target="../tags/tag134.xml"/><Relationship Id="rId2" Type="http://schemas.openxmlformats.org/officeDocument/2006/relationships/tags" Target="../tags/tag117.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image" Target="../media/image4.png"/><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tags" Target="../tags/tag116.xml"/></Relationships>
</file>

<file path=ppt/slides/_rels/slide40.xml.rels><?xml version="1.0" encoding="UTF-8" standalone="yes"?>
<Relationships xmlns="http://schemas.openxmlformats.org/package/2006/relationships"><Relationship Id="rId9" Type="http://schemas.openxmlformats.org/officeDocument/2006/relationships/tags" Target="../tags/tag874.xml"/><Relationship Id="rId8" Type="http://schemas.openxmlformats.org/officeDocument/2006/relationships/tags" Target="../tags/tag873.xml"/><Relationship Id="rId7" Type="http://schemas.openxmlformats.org/officeDocument/2006/relationships/tags" Target="../tags/tag872.xml"/><Relationship Id="rId6" Type="http://schemas.openxmlformats.org/officeDocument/2006/relationships/tags" Target="../tags/tag871.xml"/><Relationship Id="rId5" Type="http://schemas.openxmlformats.org/officeDocument/2006/relationships/tags" Target="../tags/tag870.xml"/><Relationship Id="rId4" Type="http://schemas.openxmlformats.org/officeDocument/2006/relationships/tags" Target="../tags/tag869.xml"/><Relationship Id="rId3" Type="http://schemas.openxmlformats.org/officeDocument/2006/relationships/tags" Target="../tags/tag868.xml"/><Relationship Id="rId2" Type="http://schemas.openxmlformats.org/officeDocument/2006/relationships/tags" Target="../tags/tag867.xml"/><Relationship Id="rId18" Type="http://schemas.openxmlformats.org/officeDocument/2006/relationships/slideLayout" Target="../slideLayouts/slideLayout7.xml"/><Relationship Id="rId17" Type="http://schemas.openxmlformats.org/officeDocument/2006/relationships/tags" Target="../tags/tag881.xml"/><Relationship Id="rId16" Type="http://schemas.openxmlformats.org/officeDocument/2006/relationships/image" Target="../media/image35.png"/><Relationship Id="rId15" Type="http://schemas.openxmlformats.org/officeDocument/2006/relationships/tags" Target="../tags/tag880.xml"/><Relationship Id="rId14" Type="http://schemas.openxmlformats.org/officeDocument/2006/relationships/tags" Target="../tags/tag879.xml"/><Relationship Id="rId13" Type="http://schemas.openxmlformats.org/officeDocument/2006/relationships/tags" Target="../tags/tag878.xml"/><Relationship Id="rId12" Type="http://schemas.openxmlformats.org/officeDocument/2006/relationships/tags" Target="../tags/tag877.xml"/><Relationship Id="rId11" Type="http://schemas.openxmlformats.org/officeDocument/2006/relationships/tags" Target="../tags/tag876.xml"/><Relationship Id="rId10" Type="http://schemas.openxmlformats.org/officeDocument/2006/relationships/tags" Target="../tags/tag875.xml"/><Relationship Id="rId1" Type="http://schemas.openxmlformats.org/officeDocument/2006/relationships/tags" Target="../tags/tag866.xml"/></Relationships>
</file>

<file path=ppt/slides/_rels/slide41.xml.rels><?xml version="1.0" encoding="UTF-8" standalone="yes"?>
<Relationships xmlns="http://schemas.openxmlformats.org/package/2006/relationships"><Relationship Id="rId9" Type="http://schemas.openxmlformats.org/officeDocument/2006/relationships/tags" Target="../tags/tag890.xml"/><Relationship Id="rId8" Type="http://schemas.openxmlformats.org/officeDocument/2006/relationships/tags" Target="../tags/tag889.xml"/><Relationship Id="rId7" Type="http://schemas.openxmlformats.org/officeDocument/2006/relationships/tags" Target="../tags/tag888.xml"/><Relationship Id="rId6" Type="http://schemas.openxmlformats.org/officeDocument/2006/relationships/tags" Target="../tags/tag887.xml"/><Relationship Id="rId5" Type="http://schemas.openxmlformats.org/officeDocument/2006/relationships/tags" Target="../tags/tag886.xml"/><Relationship Id="rId4" Type="http://schemas.openxmlformats.org/officeDocument/2006/relationships/tags" Target="../tags/tag885.xml"/><Relationship Id="rId3" Type="http://schemas.openxmlformats.org/officeDocument/2006/relationships/tags" Target="../tags/tag884.xml"/><Relationship Id="rId2" Type="http://schemas.openxmlformats.org/officeDocument/2006/relationships/tags" Target="../tags/tag883.xml"/><Relationship Id="rId18" Type="http://schemas.openxmlformats.org/officeDocument/2006/relationships/slideLayout" Target="../slideLayouts/slideLayout7.xml"/><Relationship Id="rId17" Type="http://schemas.openxmlformats.org/officeDocument/2006/relationships/tags" Target="../tags/tag897.xml"/><Relationship Id="rId16" Type="http://schemas.openxmlformats.org/officeDocument/2006/relationships/image" Target="../media/image35.png"/><Relationship Id="rId15" Type="http://schemas.openxmlformats.org/officeDocument/2006/relationships/tags" Target="../tags/tag896.xml"/><Relationship Id="rId14" Type="http://schemas.openxmlformats.org/officeDocument/2006/relationships/tags" Target="../tags/tag895.xml"/><Relationship Id="rId13" Type="http://schemas.openxmlformats.org/officeDocument/2006/relationships/tags" Target="../tags/tag894.xml"/><Relationship Id="rId12" Type="http://schemas.openxmlformats.org/officeDocument/2006/relationships/tags" Target="../tags/tag893.xml"/><Relationship Id="rId11" Type="http://schemas.openxmlformats.org/officeDocument/2006/relationships/tags" Target="../tags/tag892.xml"/><Relationship Id="rId10" Type="http://schemas.openxmlformats.org/officeDocument/2006/relationships/tags" Target="../tags/tag891.xml"/><Relationship Id="rId1" Type="http://schemas.openxmlformats.org/officeDocument/2006/relationships/tags" Target="../tags/tag882.xml"/></Relationships>
</file>

<file path=ppt/slides/_rels/slide42.xml.rels><?xml version="1.0" encoding="UTF-8" standalone="yes"?>
<Relationships xmlns="http://schemas.openxmlformats.org/package/2006/relationships"><Relationship Id="rId9" Type="http://schemas.openxmlformats.org/officeDocument/2006/relationships/tags" Target="../tags/tag905.xml"/><Relationship Id="rId8" Type="http://schemas.openxmlformats.org/officeDocument/2006/relationships/tags" Target="../tags/tag904.xml"/><Relationship Id="rId7" Type="http://schemas.openxmlformats.org/officeDocument/2006/relationships/tags" Target="../tags/tag903.xml"/><Relationship Id="rId6" Type="http://schemas.openxmlformats.org/officeDocument/2006/relationships/tags" Target="../tags/tag902.xml"/><Relationship Id="rId5" Type="http://schemas.openxmlformats.org/officeDocument/2006/relationships/tags" Target="../tags/tag901.xml"/><Relationship Id="rId4" Type="http://schemas.openxmlformats.org/officeDocument/2006/relationships/tags" Target="../tags/tag900.xml"/><Relationship Id="rId3" Type="http://schemas.openxmlformats.org/officeDocument/2006/relationships/tags" Target="../tags/tag899.xml"/><Relationship Id="rId2" Type="http://schemas.openxmlformats.org/officeDocument/2006/relationships/tags" Target="../tags/tag898.xml"/><Relationship Id="rId15" Type="http://schemas.openxmlformats.org/officeDocument/2006/relationships/slideLayout" Target="../slideLayouts/slideLayout1.xml"/><Relationship Id="rId14" Type="http://schemas.openxmlformats.org/officeDocument/2006/relationships/tags" Target="../tags/tag910.xml"/><Relationship Id="rId13" Type="http://schemas.openxmlformats.org/officeDocument/2006/relationships/tags" Target="../tags/tag909.xml"/><Relationship Id="rId12" Type="http://schemas.openxmlformats.org/officeDocument/2006/relationships/tags" Target="../tags/tag908.xml"/><Relationship Id="rId11" Type="http://schemas.openxmlformats.org/officeDocument/2006/relationships/tags" Target="../tags/tag907.xml"/><Relationship Id="rId10" Type="http://schemas.openxmlformats.org/officeDocument/2006/relationships/tags" Target="../tags/tag906.xml"/><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9" Type="http://schemas.openxmlformats.org/officeDocument/2006/relationships/tags" Target="../tags/tag919.xml"/><Relationship Id="rId8" Type="http://schemas.openxmlformats.org/officeDocument/2006/relationships/tags" Target="../tags/tag918.xml"/><Relationship Id="rId7" Type="http://schemas.openxmlformats.org/officeDocument/2006/relationships/tags" Target="../tags/tag917.xml"/><Relationship Id="rId6" Type="http://schemas.openxmlformats.org/officeDocument/2006/relationships/tags" Target="../tags/tag916.xml"/><Relationship Id="rId5" Type="http://schemas.openxmlformats.org/officeDocument/2006/relationships/tags" Target="../tags/tag915.xml"/><Relationship Id="rId4" Type="http://schemas.openxmlformats.org/officeDocument/2006/relationships/tags" Target="../tags/tag914.xml"/><Relationship Id="rId3" Type="http://schemas.openxmlformats.org/officeDocument/2006/relationships/tags" Target="../tags/tag913.xml"/><Relationship Id="rId2" Type="http://schemas.openxmlformats.org/officeDocument/2006/relationships/tags" Target="../tags/tag912.xml"/><Relationship Id="rId16" Type="http://schemas.openxmlformats.org/officeDocument/2006/relationships/slideLayout" Target="../slideLayouts/slideLayout7.xml"/><Relationship Id="rId15" Type="http://schemas.openxmlformats.org/officeDocument/2006/relationships/tags" Target="../tags/tag924.xml"/><Relationship Id="rId14" Type="http://schemas.openxmlformats.org/officeDocument/2006/relationships/image" Target="../media/image36.png"/><Relationship Id="rId13" Type="http://schemas.openxmlformats.org/officeDocument/2006/relationships/tags" Target="../tags/tag923.xml"/><Relationship Id="rId12" Type="http://schemas.openxmlformats.org/officeDocument/2006/relationships/tags" Target="../tags/tag922.xml"/><Relationship Id="rId11" Type="http://schemas.openxmlformats.org/officeDocument/2006/relationships/tags" Target="../tags/tag921.xml"/><Relationship Id="rId10" Type="http://schemas.openxmlformats.org/officeDocument/2006/relationships/tags" Target="../tags/tag920.xml"/><Relationship Id="rId1" Type="http://schemas.openxmlformats.org/officeDocument/2006/relationships/tags" Target="../tags/tag911.xml"/></Relationships>
</file>

<file path=ppt/slides/_rels/slide44.xml.rels><?xml version="1.0" encoding="UTF-8" standalone="yes"?>
<Relationships xmlns="http://schemas.openxmlformats.org/package/2006/relationships"><Relationship Id="rId9" Type="http://schemas.openxmlformats.org/officeDocument/2006/relationships/tags" Target="../tags/tag933.xml"/><Relationship Id="rId8" Type="http://schemas.openxmlformats.org/officeDocument/2006/relationships/tags" Target="../tags/tag932.xml"/><Relationship Id="rId7" Type="http://schemas.openxmlformats.org/officeDocument/2006/relationships/tags" Target="../tags/tag931.xml"/><Relationship Id="rId6" Type="http://schemas.openxmlformats.org/officeDocument/2006/relationships/tags" Target="../tags/tag930.xml"/><Relationship Id="rId5" Type="http://schemas.openxmlformats.org/officeDocument/2006/relationships/tags" Target="../tags/tag929.xml"/><Relationship Id="rId4" Type="http://schemas.openxmlformats.org/officeDocument/2006/relationships/tags" Target="../tags/tag928.xml"/><Relationship Id="rId3" Type="http://schemas.openxmlformats.org/officeDocument/2006/relationships/tags" Target="../tags/tag927.xml"/><Relationship Id="rId20" Type="http://schemas.openxmlformats.org/officeDocument/2006/relationships/slideLayout" Target="../slideLayouts/slideLayout7.xml"/><Relationship Id="rId2" Type="http://schemas.openxmlformats.org/officeDocument/2006/relationships/tags" Target="../tags/tag926.xml"/><Relationship Id="rId19" Type="http://schemas.openxmlformats.org/officeDocument/2006/relationships/tags" Target="../tags/tag941.xml"/><Relationship Id="rId18" Type="http://schemas.openxmlformats.org/officeDocument/2006/relationships/image" Target="../media/image38.png"/><Relationship Id="rId17" Type="http://schemas.openxmlformats.org/officeDocument/2006/relationships/tags" Target="../tags/tag940.xml"/><Relationship Id="rId16" Type="http://schemas.openxmlformats.org/officeDocument/2006/relationships/image" Target="../media/image37.png"/><Relationship Id="rId15" Type="http://schemas.openxmlformats.org/officeDocument/2006/relationships/tags" Target="../tags/tag939.xml"/><Relationship Id="rId14" Type="http://schemas.openxmlformats.org/officeDocument/2006/relationships/tags" Target="../tags/tag938.xml"/><Relationship Id="rId13" Type="http://schemas.openxmlformats.org/officeDocument/2006/relationships/tags" Target="../tags/tag937.xml"/><Relationship Id="rId12" Type="http://schemas.openxmlformats.org/officeDocument/2006/relationships/tags" Target="../tags/tag936.xml"/><Relationship Id="rId11" Type="http://schemas.openxmlformats.org/officeDocument/2006/relationships/tags" Target="../tags/tag935.xml"/><Relationship Id="rId10" Type="http://schemas.openxmlformats.org/officeDocument/2006/relationships/tags" Target="../tags/tag934.xml"/><Relationship Id="rId1" Type="http://schemas.openxmlformats.org/officeDocument/2006/relationships/tags" Target="../tags/tag925.xml"/></Relationships>
</file>

<file path=ppt/slides/_rels/slide45.xml.rels><?xml version="1.0" encoding="UTF-8" standalone="yes"?>
<Relationships xmlns="http://schemas.openxmlformats.org/package/2006/relationships"><Relationship Id="rId9" Type="http://schemas.openxmlformats.org/officeDocument/2006/relationships/tags" Target="../tags/tag949.xml"/><Relationship Id="rId8" Type="http://schemas.openxmlformats.org/officeDocument/2006/relationships/tags" Target="../tags/tag948.xml"/><Relationship Id="rId7" Type="http://schemas.openxmlformats.org/officeDocument/2006/relationships/tags" Target="../tags/tag947.xml"/><Relationship Id="rId6" Type="http://schemas.openxmlformats.org/officeDocument/2006/relationships/tags" Target="../tags/tag946.xml"/><Relationship Id="rId5" Type="http://schemas.openxmlformats.org/officeDocument/2006/relationships/tags" Target="../tags/tag945.xml"/><Relationship Id="rId4" Type="http://schemas.openxmlformats.org/officeDocument/2006/relationships/tags" Target="../tags/tag944.xml"/><Relationship Id="rId3" Type="http://schemas.openxmlformats.org/officeDocument/2006/relationships/tags" Target="../tags/tag943.xml"/><Relationship Id="rId2" Type="http://schemas.openxmlformats.org/officeDocument/2006/relationships/tags" Target="../tags/tag942.xml"/><Relationship Id="rId15" Type="http://schemas.openxmlformats.org/officeDocument/2006/relationships/slideLayout" Target="../slideLayouts/slideLayout1.xml"/><Relationship Id="rId14" Type="http://schemas.openxmlformats.org/officeDocument/2006/relationships/tags" Target="../tags/tag954.xml"/><Relationship Id="rId13" Type="http://schemas.openxmlformats.org/officeDocument/2006/relationships/tags" Target="../tags/tag953.xml"/><Relationship Id="rId12" Type="http://schemas.openxmlformats.org/officeDocument/2006/relationships/tags" Target="../tags/tag952.xml"/><Relationship Id="rId11" Type="http://schemas.openxmlformats.org/officeDocument/2006/relationships/tags" Target="../tags/tag951.xml"/><Relationship Id="rId10" Type="http://schemas.openxmlformats.org/officeDocument/2006/relationships/tags" Target="../tags/tag950.xml"/><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9" Type="http://schemas.openxmlformats.org/officeDocument/2006/relationships/tags" Target="../tags/tag963.xml"/><Relationship Id="rId8" Type="http://schemas.openxmlformats.org/officeDocument/2006/relationships/tags" Target="../tags/tag962.xml"/><Relationship Id="rId7" Type="http://schemas.openxmlformats.org/officeDocument/2006/relationships/tags" Target="../tags/tag961.xml"/><Relationship Id="rId6" Type="http://schemas.openxmlformats.org/officeDocument/2006/relationships/tags" Target="../tags/tag960.xml"/><Relationship Id="rId5" Type="http://schemas.openxmlformats.org/officeDocument/2006/relationships/tags" Target="../tags/tag959.xml"/><Relationship Id="rId4" Type="http://schemas.openxmlformats.org/officeDocument/2006/relationships/tags" Target="../tags/tag958.xml"/><Relationship Id="rId3" Type="http://schemas.openxmlformats.org/officeDocument/2006/relationships/tags" Target="../tags/tag957.xml"/><Relationship Id="rId2" Type="http://schemas.openxmlformats.org/officeDocument/2006/relationships/tags" Target="../tags/tag956.xml"/><Relationship Id="rId16" Type="http://schemas.openxmlformats.org/officeDocument/2006/relationships/slideLayout" Target="../slideLayouts/slideLayout7.xml"/><Relationship Id="rId15" Type="http://schemas.openxmlformats.org/officeDocument/2006/relationships/tags" Target="../tags/tag968.xml"/><Relationship Id="rId14" Type="http://schemas.openxmlformats.org/officeDocument/2006/relationships/image" Target="../media/image39.png"/><Relationship Id="rId13" Type="http://schemas.openxmlformats.org/officeDocument/2006/relationships/tags" Target="../tags/tag967.xml"/><Relationship Id="rId12" Type="http://schemas.openxmlformats.org/officeDocument/2006/relationships/tags" Target="../tags/tag966.xml"/><Relationship Id="rId11" Type="http://schemas.openxmlformats.org/officeDocument/2006/relationships/tags" Target="../tags/tag965.xml"/><Relationship Id="rId10" Type="http://schemas.openxmlformats.org/officeDocument/2006/relationships/tags" Target="../tags/tag964.xml"/><Relationship Id="rId1" Type="http://schemas.openxmlformats.org/officeDocument/2006/relationships/tags" Target="../tags/tag955.xml"/></Relationships>
</file>

<file path=ppt/slides/_rels/slide47.xml.rels><?xml version="1.0" encoding="UTF-8" standalone="yes"?>
<Relationships xmlns="http://schemas.openxmlformats.org/package/2006/relationships"><Relationship Id="rId9" Type="http://schemas.openxmlformats.org/officeDocument/2006/relationships/tags" Target="../tags/tag976.xml"/><Relationship Id="rId8" Type="http://schemas.openxmlformats.org/officeDocument/2006/relationships/tags" Target="../tags/tag975.xml"/><Relationship Id="rId7" Type="http://schemas.openxmlformats.org/officeDocument/2006/relationships/tags" Target="../tags/tag974.xml"/><Relationship Id="rId6" Type="http://schemas.openxmlformats.org/officeDocument/2006/relationships/tags" Target="../tags/tag973.xml"/><Relationship Id="rId5" Type="http://schemas.openxmlformats.org/officeDocument/2006/relationships/tags" Target="../tags/tag972.xml"/><Relationship Id="rId4" Type="http://schemas.openxmlformats.org/officeDocument/2006/relationships/tags" Target="../tags/tag971.xml"/><Relationship Id="rId3" Type="http://schemas.openxmlformats.org/officeDocument/2006/relationships/tags" Target="../tags/tag970.xml"/><Relationship Id="rId2" Type="http://schemas.openxmlformats.org/officeDocument/2006/relationships/tags" Target="../tags/tag969.xml"/><Relationship Id="rId15" Type="http://schemas.openxmlformats.org/officeDocument/2006/relationships/slideLayout" Target="../slideLayouts/slideLayout1.xml"/><Relationship Id="rId14" Type="http://schemas.openxmlformats.org/officeDocument/2006/relationships/tags" Target="../tags/tag981.xml"/><Relationship Id="rId13" Type="http://schemas.openxmlformats.org/officeDocument/2006/relationships/tags" Target="../tags/tag980.xml"/><Relationship Id="rId12" Type="http://schemas.openxmlformats.org/officeDocument/2006/relationships/tags" Target="../tags/tag979.xml"/><Relationship Id="rId11" Type="http://schemas.openxmlformats.org/officeDocument/2006/relationships/tags" Target="../tags/tag978.xml"/><Relationship Id="rId10" Type="http://schemas.openxmlformats.org/officeDocument/2006/relationships/tags" Target="../tags/tag977.xml"/><Relationship Id="rId1" Type="http://schemas.openxmlformats.org/officeDocument/2006/relationships/image" Target="../media/image1.jpeg"/></Relationships>
</file>

<file path=ppt/slides/_rels/slide48.xml.rels><?xml version="1.0" encoding="UTF-8" standalone="yes"?>
<Relationships xmlns="http://schemas.openxmlformats.org/package/2006/relationships"><Relationship Id="rId9" Type="http://schemas.openxmlformats.org/officeDocument/2006/relationships/tags" Target="../tags/tag990.xml"/><Relationship Id="rId8" Type="http://schemas.openxmlformats.org/officeDocument/2006/relationships/tags" Target="../tags/tag989.xml"/><Relationship Id="rId7" Type="http://schemas.openxmlformats.org/officeDocument/2006/relationships/tags" Target="../tags/tag988.xml"/><Relationship Id="rId6" Type="http://schemas.openxmlformats.org/officeDocument/2006/relationships/tags" Target="../tags/tag987.xml"/><Relationship Id="rId5" Type="http://schemas.openxmlformats.org/officeDocument/2006/relationships/tags" Target="../tags/tag986.xml"/><Relationship Id="rId4" Type="http://schemas.openxmlformats.org/officeDocument/2006/relationships/tags" Target="../tags/tag985.xml"/><Relationship Id="rId3" Type="http://schemas.openxmlformats.org/officeDocument/2006/relationships/tags" Target="../tags/tag984.xml"/><Relationship Id="rId2" Type="http://schemas.openxmlformats.org/officeDocument/2006/relationships/tags" Target="../tags/tag983.xml"/><Relationship Id="rId16" Type="http://schemas.openxmlformats.org/officeDocument/2006/relationships/slideLayout" Target="../slideLayouts/slideLayout7.xml"/><Relationship Id="rId15" Type="http://schemas.openxmlformats.org/officeDocument/2006/relationships/tags" Target="../tags/tag995.xml"/><Relationship Id="rId14" Type="http://schemas.openxmlformats.org/officeDocument/2006/relationships/image" Target="../media/image40.png"/><Relationship Id="rId13" Type="http://schemas.openxmlformats.org/officeDocument/2006/relationships/tags" Target="../tags/tag994.xml"/><Relationship Id="rId12" Type="http://schemas.openxmlformats.org/officeDocument/2006/relationships/tags" Target="../tags/tag993.xml"/><Relationship Id="rId11" Type="http://schemas.openxmlformats.org/officeDocument/2006/relationships/tags" Target="../tags/tag992.xml"/><Relationship Id="rId10" Type="http://schemas.openxmlformats.org/officeDocument/2006/relationships/tags" Target="../tags/tag991.xml"/><Relationship Id="rId1" Type="http://schemas.openxmlformats.org/officeDocument/2006/relationships/tags" Target="../tags/tag982.xml"/></Relationships>
</file>

<file path=ppt/slides/_rels/slide49.xml.rels><?xml version="1.0" encoding="UTF-8" standalone="yes"?>
<Relationships xmlns="http://schemas.openxmlformats.org/package/2006/relationships"><Relationship Id="rId9" Type="http://schemas.openxmlformats.org/officeDocument/2006/relationships/tags" Target="../tags/tag1004.xml"/><Relationship Id="rId8" Type="http://schemas.openxmlformats.org/officeDocument/2006/relationships/tags" Target="../tags/tag1003.xml"/><Relationship Id="rId7" Type="http://schemas.openxmlformats.org/officeDocument/2006/relationships/tags" Target="../tags/tag1002.xml"/><Relationship Id="rId6" Type="http://schemas.openxmlformats.org/officeDocument/2006/relationships/tags" Target="../tags/tag1001.xml"/><Relationship Id="rId5" Type="http://schemas.openxmlformats.org/officeDocument/2006/relationships/tags" Target="../tags/tag1000.xml"/><Relationship Id="rId4" Type="http://schemas.openxmlformats.org/officeDocument/2006/relationships/tags" Target="../tags/tag999.xml"/><Relationship Id="rId3" Type="http://schemas.openxmlformats.org/officeDocument/2006/relationships/tags" Target="../tags/tag998.xml"/><Relationship Id="rId26" Type="http://schemas.openxmlformats.org/officeDocument/2006/relationships/slideLayout" Target="../slideLayouts/slideLayout7.xml"/><Relationship Id="rId25" Type="http://schemas.openxmlformats.org/officeDocument/2006/relationships/tags" Target="../tags/tag1020.xml"/><Relationship Id="rId24" Type="http://schemas.openxmlformats.org/officeDocument/2006/relationships/tags" Target="../tags/tag1019.xml"/><Relationship Id="rId23" Type="http://schemas.openxmlformats.org/officeDocument/2006/relationships/tags" Target="../tags/tag1018.xml"/><Relationship Id="rId22" Type="http://schemas.openxmlformats.org/officeDocument/2006/relationships/tags" Target="../tags/tag1017.xml"/><Relationship Id="rId21" Type="http://schemas.openxmlformats.org/officeDocument/2006/relationships/tags" Target="../tags/tag1016.xml"/><Relationship Id="rId20" Type="http://schemas.openxmlformats.org/officeDocument/2006/relationships/tags" Target="../tags/tag1015.xml"/><Relationship Id="rId2" Type="http://schemas.openxmlformats.org/officeDocument/2006/relationships/tags" Target="../tags/tag997.xml"/><Relationship Id="rId19" Type="http://schemas.openxmlformats.org/officeDocument/2006/relationships/tags" Target="../tags/tag1014.xml"/><Relationship Id="rId18" Type="http://schemas.openxmlformats.org/officeDocument/2006/relationships/tags" Target="../tags/tag1013.xml"/><Relationship Id="rId17" Type="http://schemas.openxmlformats.org/officeDocument/2006/relationships/tags" Target="../tags/tag1012.xml"/><Relationship Id="rId16" Type="http://schemas.openxmlformats.org/officeDocument/2006/relationships/tags" Target="../tags/tag1011.xml"/><Relationship Id="rId15" Type="http://schemas.openxmlformats.org/officeDocument/2006/relationships/tags" Target="../tags/tag1010.xml"/><Relationship Id="rId14" Type="http://schemas.openxmlformats.org/officeDocument/2006/relationships/tags" Target="../tags/tag1009.xml"/><Relationship Id="rId13" Type="http://schemas.openxmlformats.org/officeDocument/2006/relationships/tags" Target="../tags/tag1008.xml"/><Relationship Id="rId12" Type="http://schemas.openxmlformats.org/officeDocument/2006/relationships/tags" Target="../tags/tag1007.xml"/><Relationship Id="rId11" Type="http://schemas.openxmlformats.org/officeDocument/2006/relationships/tags" Target="../tags/tag1006.xml"/><Relationship Id="rId10" Type="http://schemas.openxmlformats.org/officeDocument/2006/relationships/tags" Target="../tags/tag1005.xml"/><Relationship Id="rId1" Type="http://schemas.openxmlformats.org/officeDocument/2006/relationships/tags" Target="../tags/tag996.xml"/></Relationships>
</file>

<file path=ppt/slides/_rels/slide5.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5" Type="http://schemas.openxmlformats.org/officeDocument/2006/relationships/slideLayout" Target="../slideLayouts/slideLayout1.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9" Type="http://schemas.openxmlformats.org/officeDocument/2006/relationships/tags" Target="../tags/tag1029.xml"/><Relationship Id="rId8" Type="http://schemas.openxmlformats.org/officeDocument/2006/relationships/tags" Target="../tags/tag1028.xml"/><Relationship Id="rId7" Type="http://schemas.openxmlformats.org/officeDocument/2006/relationships/tags" Target="../tags/tag1027.xml"/><Relationship Id="rId6" Type="http://schemas.openxmlformats.org/officeDocument/2006/relationships/tags" Target="../tags/tag1026.xml"/><Relationship Id="rId5" Type="http://schemas.openxmlformats.org/officeDocument/2006/relationships/tags" Target="../tags/tag1025.xml"/><Relationship Id="rId4" Type="http://schemas.openxmlformats.org/officeDocument/2006/relationships/tags" Target="../tags/tag1024.xml"/><Relationship Id="rId3" Type="http://schemas.openxmlformats.org/officeDocument/2006/relationships/tags" Target="../tags/tag1023.xml"/><Relationship Id="rId26" Type="http://schemas.openxmlformats.org/officeDocument/2006/relationships/slideLayout" Target="../slideLayouts/slideLayout7.xml"/><Relationship Id="rId25" Type="http://schemas.openxmlformats.org/officeDocument/2006/relationships/tags" Target="../tags/tag1045.xml"/><Relationship Id="rId24" Type="http://schemas.openxmlformats.org/officeDocument/2006/relationships/tags" Target="../tags/tag1044.xml"/><Relationship Id="rId23" Type="http://schemas.openxmlformats.org/officeDocument/2006/relationships/tags" Target="../tags/tag1043.xml"/><Relationship Id="rId22" Type="http://schemas.openxmlformats.org/officeDocument/2006/relationships/tags" Target="../tags/tag1042.xml"/><Relationship Id="rId21" Type="http://schemas.openxmlformats.org/officeDocument/2006/relationships/tags" Target="../tags/tag1041.xml"/><Relationship Id="rId20" Type="http://schemas.openxmlformats.org/officeDocument/2006/relationships/tags" Target="../tags/tag1040.xml"/><Relationship Id="rId2" Type="http://schemas.openxmlformats.org/officeDocument/2006/relationships/tags" Target="../tags/tag1022.xml"/><Relationship Id="rId19" Type="http://schemas.openxmlformats.org/officeDocument/2006/relationships/tags" Target="../tags/tag1039.xml"/><Relationship Id="rId18" Type="http://schemas.openxmlformats.org/officeDocument/2006/relationships/tags" Target="../tags/tag1038.xml"/><Relationship Id="rId17" Type="http://schemas.openxmlformats.org/officeDocument/2006/relationships/tags" Target="../tags/tag1037.xml"/><Relationship Id="rId16" Type="http://schemas.openxmlformats.org/officeDocument/2006/relationships/tags" Target="../tags/tag1036.xml"/><Relationship Id="rId15" Type="http://schemas.openxmlformats.org/officeDocument/2006/relationships/tags" Target="../tags/tag1035.xml"/><Relationship Id="rId14" Type="http://schemas.openxmlformats.org/officeDocument/2006/relationships/tags" Target="../tags/tag1034.xml"/><Relationship Id="rId13" Type="http://schemas.openxmlformats.org/officeDocument/2006/relationships/tags" Target="../tags/tag1033.xml"/><Relationship Id="rId12" Type="http://schemas.openxmlformats.org/officeDocument/2006/relationships/tags" Target="../tags/tag1032.xml"/><Relationship Id="rId11" Type="http://schemas.openxmlformats.org/officeDocument/2006/relationships/tags" Target="../tags/tag1031.xml"/><Relationship Id="rId10" Type="http://schemas.openxmlformats.org/officeDocument/2006/relationships/tags" Target="../tags/tag1030.xml"/><Relationship Id="rId1" Type="http://schemas.openxmlformats.org/officeDocument/2006/relationships/tags" Target="../tags/tag1021.xml"/></Relationships>
</file>

<file path=ppt/slides/_rels/slide51.xml.rels><?xml version="1.0" encoding="UTF-8" standalone="yes"?>
<Relationships xmlns="http://schemas.openxmlformats.org/package/2006/relationships"><Relationship Id="rId9" Type="http://schemas.openxmlformats.org/officeDocument/2006/relationships/tags" Target="../tags/tag1054.xml"/><Relationship Id="rId8" Type="http://schemas.openxmlformats.org/officeDocument/2006/relationships/tags" Target="../tags/tag1053.xml"/><Relationship Id="rId7" Type="http://schemas.openxmlformats.org/officeDocument/2006/relationships/tags" Target="../tags/tag1052.xml"/><Relationship Id="rId6" Type="http://schemas.openxmlformats.org/officeDocument/2006/relationships/tags" Target="../tags/tag1051.xml"/><Relationship Id="rId5" Type="http://schemas.openxmlformats.org/officeDocument/2006/relationships/tags" Target="../tags/tag1050.xml"/><Relationship Id="rId4" Type="http://schemas.openxmlformats.org/officeDocument/2006/relationships/tags" Target="../tags/tag1049.xml"/><Relationship Id="rId3" Type="http://schemas.openxmlformats.org/officeDocument/2006/relationships/tags" Target="../tags/tag1048.xml"/><Relationship Id="rId2" Type="http://schemas.openxmlformats.org/officeDocument/2006/relationships/tags" Target="../tags/tag1047.xml"/><Relationship Id="rId15" Type="http://schemas.openxmlformats.org/officeDocument/2006/relationships/slideLayout" Target="../slideLayouts/slideLayout1.xml"/><Relationship Id="rId14" Type="http://schemas.openxmlformats.org/officeDocument/2006/relationships/tags" Target="../tags/tag1059.xml"/><Relationship Id="rId13" Type="http://schemas.openxmlformats.org/officeDocument/2006/relationships/tags" Target="../tags/tag1058.xml"/><Relationship Id="rId12" Type="http://schemas.openxmlformats.org/officeDocument/2006/relationships/tags" Target="../tags/tag1057.xml"/><Relationship Id="rId11" Type="http://schemas.openxmlformats.org/officeDocument/2006/relationships/tags" Target="../tags/tag1056.xml"/><Relationship Id="rId10" Type="http://schemas.openxmlformats.org/officeDocument/2006/relationships/tags" Target="../tags/tag1055.xml"/><Relationship Id="rId1" Type="http://schemas.openxmlformats.org/officeDocument/2006/relationships/tags" Target="../tags/tag1046.xml"/></Relationships>
</file>

<file path=ppt/slides/_rels/slide6.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7" Type="http://schemas.openxmlformats.org/officeDocument/2006/relationships/slideLayout" Target="../slideLayouts/slideLayout7.xml"/><Relationship Id="rId26" Type="http://schemas.openxmlformats.org/officeDocument/2006/relationships/tags" Target="../tags/tag177.xml"/><Relationship Id="rId25" Type="http://schemas.openxmlformats.org/officeDocument/2006/relationships/tags" Target="../tags/tag176.xml"/><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tags" Target="../tags/tag153.xml"/><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2.xml"/></Relationships>
</file>

<file path=ppt/slides/_rels/slide7.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image" Target="../media/image5.png"/><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7" Type="http://schemas.openxmlformats.org/officeDocument/2006/relationships/slideLayout" Target="../slideLayouts/slideLayout7.xml"/><Relationship Id="rId16" Type="http://schemas.openxmlformats.org/officeDocument/2006/relationships/tags" Target="../tags/tag192.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8.xml"/></Relationships>
</file>

<file path=ppt/slides/_rels/slide8.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7" Type="http://schemas.openxmlformats.org/officeDocument/2006/relationships/slideLayout" Target="../slideLayouts/slideLayout7.xml"/><Relationship Id="rId16" Type="http://schemas.openxmlformats.org/officeDocument/2006/relationships/tags" Target="../tags/tag207.xml"/><Relationship Id="rId15" Type="http://schemas.openxmlformats.org/officeDocument/2006/relationships/image" Target="../media/image5.png"/><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tags" Target="../tags/tag193.xml"/></Relationships>
</file>

<file path=ppt/slides/_rels/slide9.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9" Type="http://schemas.openxmlformats.org/officeDocument/2006/relationships/slideLayout" Target="../slideLayouts/slideLayout7.xml"/><Relationship Id="rId18" Type="http://schemas.openxmlformats.org/officeDocument/2006/relationships/tags" Target="../tags/tag223.xml"/><Relationship Id="rId17" Type="http://schemas.openxmlformats.org/officeDocument/2006/relationships/image" Target="../media/image5.png"/><Relationship Id="rId16" Type="http://schemas.openxmlformats.org/officeDocument/2006/relationships/tags" Target="../tags/tag222.xml"/><Relationship Id="rId15" Type="http://schemas.openxmlformats.org/officeDocument/2006/relationships/image" Target="../media/image6.png"/><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0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rot="0">
            <a:off x="1375772" y="1115695"/>
            <a:ext cx="9880935" cy="2014855"/>
            <a:chOff x="1486" y="2100"/>
            <a:chExt cx="14169" cy="3173"/>
          </a:xfrm>
        </p:grpSpPr>
        <p:sp>
          <p:nvSpPr>
            <p:cNvPr id="10" name="文本框 9"/>
            <p:cNvSpPr txBox="1"/>
            <p:nvPr>
              <p:custDataLst>
                <p:tags r:id="rId2"/>
              </p:custDataLst>
            </p:nvPr>
          </p:nvSpPr>
          <p:spPr>
            <a:xfrm>
              <a:off x="9999" y="2100"/>
              <a:ext cx="488" cy="3173"/>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13" name="文本框 12"/>
            <p:cNvSpPr txBox="1"/>
            <p:nvPr>
              <p:custDataLst>
                <p:tags r:id="rId3"/>
              </p:custDataLst>
            </p:nvPr>
          </p:nvSpPr>
          <p:spPr>
            <a:xfrm>
              <a:off x="1486" y="2895"/>
              <a:ext cx="14169" cy="135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000" dirty="0">
                  <a:solidFill>
                    <a:srgbClr val="38576B"/>
                  </a:solidFill>
                  <a:latin typeface="汉仪综艺体简" panose="02010600000101010101" charset="-122"/>
                  <a:ea typeface="汉仪综艺体简" panose="02010600000101010101" charset="-122"/>
                  <a:cs typeface="汉仪综艺体简" panose="02010600000101010101" charset="-122"/>
                  <a:sym typeface="+mn-lt"/>
                </a:rPr>
                <a:t>安徽24365大学生就业服务平台</a:t>
              </a:r>
              <a:endParaRPr lang="zh-CN" altLang="en-US" sz="50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grpSp>
      <p:sp>
        <p:nvSpPr>
          <p:cNvPr id="35" name="圆角矩形 34"/>
          <p:cNvSpPr/>
          <p:nvPr/>
        </p:nvSpPr>
        <p:spPr>
          <a:xfrm>
            <a:off x="2854325" y="3134360"/>
            <a:ext cx="6479540" cy="52324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15" name="文本框 14"/>
          <p:cNvSpPr txBox="1"/>
          <p:nvPr/>
        </p:nvSpPr>
        <p:spPr>
          <a:xfrm>
            <a:off x="3114675" y="3196590"/>
            <a:ext cx="5960110" cy="398780"/>
          </a:xfrm>
          <a:prstGeom prst="rect">
            <a:avLst/>
          </a:prstGeom>
          <a:noFill/>
        </p:spPr>
        <p:txBody>
          <a:bodyPr wrap="square" rtlCol="0" anchor="t">
            <a:spAutoFit/>
          </a:bodyPr>
          <a:p>
            <a:pPr algn="ctr"/>
            <a:r>
              <a:rPr lang="en-US" altLang="zh-CN" sz="2000">
                <a:solidFill>
                  <a:srgbClr val="21607A"/>
                </a:solidFill>
                <a:latin typeface="思源宋体 CN Heavy" panose="02020900000000000000" charset="-122"/>
                <a:ea typeface="思源宋体 CN Heavy" panose="02020900000000000000" charset="-122"/>
                <a:cs typeface="思源宋体 CN Heavy" panose="02020900000000000000" charset="-122"/>
              </a:rPr>
              <a:t>——   </a:t>
            </a:r>
            <a:r>
              <a:rPr lang="zh-CN" altLang="en-US" sz="2000">
                <a:solidFill>
                  <a:srgbClr val="21607A"/>
                </a:solidFill>
                <a:latin typeface="思源宋体 CN Heavy" panose="02020900000000000000" charset="-122"/>
                <a:ea typeface="思源宋体 CN Heavy" panose="02020900000000000000" charset="-122"/>
                <a:cs typeface="思源宋体 CN Heavy" panose="02020900000000000000" charset="-122"/>
                <a:sym typeface="+mn-ea"/>
              </a:rPr>
              <a:t>系统使用手册</a:t>
            </a:r>
            <a:r>
              <a:rPr lang="en-US" altLang="zh-CN" sz="2000">
                <a:solidFill>
                  <a:srgbClr val="21607A"/>
                </a:solidFill>
                <a:latin typeface="思源宋体 CN Heavy" panose="02020900000000000000" charset="-122"/>
                <a:ea typeface="思源宋体 CN Heavy" panose="02020900000000000000" charset="-122"/>
                <a:cs typeface="思源宋体 CN Heavy" panose="02020900000000000000" charset="-122"/>
              </a:rPr>
              <a:t>   ——</a:t>
            </a:r>
            <a:endParaRPr lang="en-US" altLang="zh-CN" sz="20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grpSp>
        <p:nvGrpSpPr>
          <p:cNvPr id="25" name="组合 24"/>
          <p:cNvGrpSpPr/>
          <p:nvPr/>
        </p:nvGrpSpPr>
        <p:grpSpPr>
          <a:xfrm rot="0">
            <a:off x="11316970" y="521970"/>
            <a:ext cx="219075" cy="133350"/>
            <a:chOff x="17652" y="759"/>
            <a:chExt cx="410" cy="249"/>
          </a:xfrm>
        </p:grpSpPr>
        <p:cxnSp>
          <p:nvCxnSpPr>
            <p:cNvPr id="21" name="直接连接符 20"/>
            <p:cNvCxnSpPr/>
            <p:nvPr>
              <p:custDataLst>
                <p:tags r:id="rId4"/>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5"/>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6"/>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custDataLst>
              <p:tags r:id="rId7"/>
            </p:custDataLst>
          </p:nvPr>
        </p:nvSpPr>
        <p:spPr>
          <a:xfrm>
            <a:off x="652780" y="450850"/>
            <a:ext cx="3746500" cy="275590"/>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sp>
        <p:nvSpPr>
          <p:cNvPr id="28" name="文本框 27"/>
          <p:cNvSpPr txBox="1"/>
          <p:nvPr>
            <p:custDataLst>
              <p:tags r:id="rId8"/>
            </p:custDataLst>
          </p:nvPr>
        </p:nvSpPr>
        <p:spPr>
          <a:xfrm>
            <a:off x="9119235" y="460375"/>
            <a:ext cx="1911985" cy="275590"/>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sp>
        <p:nvSpPr>
          <p:cNvPr id="3" name="文本框 2"/>
          <p:cNvSpPr txBox="1"/>
          <p:nvPr/>
        </p:nvSpPr>
        <p:spPr>
          <a:xfrm>
            <a:off x="2766060" y="3709035"/>
            <a:ext cx="6656070" cy="922020"/>
          </a:xfrm>
          <a:prstGeom prst="rect">
            <a:avLst/>
          </a:prstGeom>
          <a:noFill/>
        </p:spPr>
        <p:txBody>
          <a:bodyPr wrap="square" rtlCol="0" anchor="t">
            <a:spAutoFit/>
          </a:bodyPr>
          <a:p>
            <a:pPr indent="0" algn="ctr" fontAlgn="auto">
              <a:lnSpc>
                <a:spcPct val="150000"/>
              </a:lnSpc>
            </a:pPr>
            <a:r>
              <a:rPr lang="zh-CN" altLang="en-US" b="1">
                <a:solidFill>
                  <a:schemeClr val="tx1">
                    <a:lumMod val="75000"/>
                    <a:lumOff val="25000"/>
                  </a:schemeClr>
                </a:solidFill>
                <a:latin typeface="仓耳渔阳体 W02" panose="02020400000000000000" charset="-122"/>
                <a:ea typeface="仓耳渔阳体 W02" panose="02020400000000000000" charset="-122"/>
              </a:rPr>
              <a:t>培训对象：院系管理员和班级辅导员</a:t>
            </a:r>
            <a:endParaRPr lang="zh-CN" altLang="en-US" b="1">
              <a:solidFill>
                <a:schemeClr val="tx1">
                  <a:lumMod val="75000"/>
                  <a:lumOff val="25000"/>
                </a:schemeClr>
              </a:solidFill>
              <a:latin typeface="仓耳渔阳体 W02" panose="02020400000000000000" charset="-122"/>
              <a:ea typeface="仓耳渔阳体 W02" panose="02020400000000000000" charset="-122"/>
            </a:endParaRPr>
          </a:p>
          <a:p>
            <a:pPr indent="0" algn="ctr" fontAlgn="auto">
              <a:lnSpc>
                <a:spcPct val="150000"/>
              </a:lnSpc>
            </a:pPr>
            <a:r>
              <a:rPr lang="zh-CN" altLang="en-US" b="1">
                <a:solidFill>
                  <a:schemeClr val="tx1">
                    <a:lumMod val="75000"/>
                    <a:lumOff val="25000"/>
                  </a:schemeClr>
                </a:solidFill>
                <a:latin typeface="仓耳渔阳体 W02" panose="02020400000000000000" charset="-122"/>
                <a:ea typeface="仓耳渔阳体 W02" panose="02020400000000000000" charset="-122"/>
              </a:rPr>
              <a:t>（也适合系统管理员）</a:t>
            </a:r>
            <a:endParaRPr lang="zh-CN" altLang="en-US" b="1">
              <a:solidFill>
                <a:schemeClr val="tx1">
                  <a:lumMod val="75000"/>
                  <a:lumOff val="25000"/>
                </a:schemeClr>
              </a:solidFill>
              <a:latin typeface="仓耳渔阳体 W02" panose="02020400000000000000" charset="-122"/>
              <a:ea typeface="仓耳渔阳体 W02" panose="02020400000000000000" charset="-122"/>
            </a:endParaRPr>
          </a:p>
        </p:txBody>
      </p:sp>
      <p:grpSp>
        <p:nvGrpSpPr>
          <p:cNvPr id="31" name="组合 30"/>
          <p:cNvGrpSpPr/>
          <p:nvPr/>
        </p:nvGrpSpPr>
        <p:grpSpPr>
          <a:xfrm rot="0">
            <a:off x="4290695" y="4568190"/>
            <a:ext cx="3670300" cy="388620"/>
            <a:chOff x="10049" y="7209"/>
            <a:chExt cx="2708" cy="612"/>
          </a:xfrm>
        </p:grpSpPr>
        <p:sp>
          <p:nvSpPr>
            <p:cNvPr id="26" name="圆角矩形 25"/>
            <p:cNvSpPr/>
            <p:nvPr/>
          </p:nvSpPr>
          <p:spPr>
            <a:xfrm>
              <a:off x="10049" y="7209"/>
              <a:ext cx="2708" cy="612"/>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0121" y="7274"/>
              <a:ext cx="2564" cy="483"/>
            </a:xfrm>
            <a:prstGeom prst="rect">
              <a:avLst/>
            </a:prstGeom>
            <a:noFill/>
          </p:spPr>
          <p:txBody>
            <a:bodyPr wrap="square" rtlCol="0" anchor="t">
              <a:spAutoFit/>
            </a:bodyPr>
            <a:p>
              <a:pPr algn="ctr">
                <a:buClrTx/>
                <a:buSzTx/>
                <a:buFontTx/>
              </a:pP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日期：</a:t>
              </a:r>
              <a:r>
                <a:rPr lang="en-US" altLang="zh-CN"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2024</a:t>
              </a: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年</a:t>
              </a:r>
              <a:r>
                <a:rPr lang="en-US" altLang="zh-CN"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1</a:t>
              </a: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月</a:t>
              </a:r>
              <a:r>
                <a:rPr lang="en-US" altLang="zh-CN"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15</a:t>
              </a: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号</a:t>
              </a:r>
              <a:endPar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Tree>
    <p:custDataLst>
      <p:tags r:id="rId9"/>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生源信息维护</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3"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3096895"/>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sym typeface="+mn-ea"/>
              </a:rPr>
              <a:t>确认情况包含未提交、学生已确认和已锁定三个选项</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sym typeface="+mn-ea"/>
              </a:rPr>
              <a:t>未提交：毕业生本人以及所有管理员没有执行任何生源信息操作；</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sym typeface="+mn-ea"/>
              </a:rPr>
              <a:t>学生已确认：毕业生本人已经在微信小程序上执行生源信息修改、确认和保存。</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sym typeface="+mn-ea"/>
              </a:rPr>
              <a:t>已锁定：系统管理员、院系管理员或辅导员已对生源信息修改和保存过。</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endParaRPr lang="zh-CN" altLang="en-US" sz="1200">
              <a:solidFill>
                <a:schemeClr val="tx1">
                  <a:lumMod val="75000"/>
                  <a:lumOff val="25000"/>
                </a:schemeClr>
              </a:solidFill>
            </a:endParaRPr>
          </a:p>
        </p:txBody>
      </p:sp>
      <p:sp>
        <p:nvSpPr>
          <p:cNvPr id="3" name="圆角矩形 2"/>
          <p:cNvSpPr/>
          <p:nvPr>
            <p:custDataLst>
              <p:tags r:id="rId7"/>
            </p:custDataLst>
          </p:nvPr>
        </p:nvSpPr>
        <p:spPr>
          <a:xfrm>
            <a:off x="9876155" y="1276350"/>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15" name="图片 14"/>
          <p:cNvPicPr/>
          <p:nvPr>
            <p:custDataLst>
              <p:tags r:id="rId14"/>
            </p:custDataLst>
          </p:nvPr>
        </p:nvPicPr>
        <p:blipFill>
          <a:blip r:embed="rId15"/>
          <a:stretch>
            <a:fillRect/>
          </a:stretch>
        </p:blipFill>
        <p:spPr>
          <a:xfrm>
            <a:off x="360000" y="1260000"/>
            <a:ext cx="7560000" cy="4680000"/>
          </a:xfrm>
          <a:prstGeom prst="rect">
            <a:avLst/>
          </a:prstGeom>
        </p:spPr>
      </p:pic>
    </p:spTree>
    <p:custDataLst>
      <p:tags r:id="rId1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生源信息维护</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3"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92202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sym typeface="+mn-ea"/>
              </a:rPr>
              <a:t>第二步、点击毕业生姓名，进入毕业生生源信息页面，在图中灰色背景字段是系统管理员进行了权限设置，不能修改，白色背景字段均可修改并保存。</a:t>
            </a:r>
            <a:endParaRPr lang="zh-CN" altLang="en-US" sz="1200">
              <a:solidFill>
                <a:schemeClr val="tx1">
                  <a:lumMod val="75000"/>
                  <a:lumOff val="25000"/>
                </a:schemeClr>
              </a:solidFill>
              <a:sym typeface="+mn-ea"/>
            </a:endParaRPr>
          </a:p>
        </p:txBody>
      </p:sp>
      <p:sp>
        <p:nvSpPr>
          <p:cNvPr id="3" name="圆角矩形 2"/>
          <p:cNvSpPr/>
          <p:nvPr>
            <p:custDataLst>
              <p:tags r:id="rId7"/>
            </p:custDataLst>
          </p:nvPr>
        </p:nvSpPr>
        <p:spPr>
          <a:xfrm>
            <a:off x="9876155" y="1276350"/>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2" name="图片 85"/>
          <p:cNvPicPr/>
          <p:nvPr>
            <p:custDataLst>
              <p:tags r:id="rId14"/>
            </p:custDataLst>
          </p:nvPr>
        </p:nvPicPr>
        <p:blipFill>
          <a:blip r:embed="rId15"/>
          <a:stretch>
            <a:fillRect/>
          </a:stretch>
        </p:blipFill>
        <p:spPr>
          <a:xfrm>
            <a:off x="360000" y="1260000"/>
            <a:ext cx="7560000" cy="4680000"/>
          </a:xfrm>
          <a:prstGeom prst="rect">
            <a:avLst/>
          </a:prstGeom>
          <a:noFill/>
          <a:ln>
            <a:noFill/>
          </a:ln>
        </p:spPr>
      </p:pic>
    </p:spTree>
    <p:custDataLst>
      <p:tags r:id="rId1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去向登记信息录入</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753235"/>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en-US" altLang="zh-CN" sz="1200">
                <a:solidFill>
                  <a:schemeClr val="tx1">
                    <a:lumMod val="75000"/>
                    <a:lumOff val="25000"/>
                  </a:schemeClr>
                </a:solidFill>
              </a:rPr>
              <a:t>        </a:t>
            </a:r>
            <a:r>
              <a:rPr lang="zh-CN" sz="1200">
                <a:solidFill>
                  <a:schemeClr val="tx1">
                    <a:lumMod val="75000"/>
                    <a:lumOff val="25000"/>
                  </a:schemeClr>
                </a:solidFill>
              </a:rPr>
              <a:t>登记毕业生去向信息，具体维护的字段包括：毕业去向、单位名称、单位所在地、单位性质、组织机构代码、单位行业、工作职位类别、协议书号、单位备注、单位地址、单位邮编、单位联系人、单位联系电话、单位传真、联系人电子邮箱和联系人手机以及上传就业证明材料。</a:t>
            </a:r>
            <a:endParaRPr lang="zh-CN" sz="1200">
              <a:solidFill>
                <a:schemeClr val="tx1">
                  <a:lumMod val="75000"/>
                  <a:lumOff val="25000"/>
                </a:schemeClr>
              </a:solidFill>
            </a:endParaRPr>
          </a:p>
        </p:txBody>
      </p:sp>
      <p:grpSp>
        <p:nvGrpSpPr>
          <p:cNvPr id="17" name="组合 16"/>
          <p:cNvGrpSpPr/>
          <p:nvPr/>
        </p:nvGrpSpPr>
        <p:grpSpPr>
          <a:xfrm>
            <a:off x="8279765" y="1259840"/>
            <a:ext cx="3366770" cy="516890"/>
            <a:chOff x="13039" y="1984"/>
            <a:chExt cx="5302" cy="814"/>
          </a:xfrm>
        </p:grpSpPr>
        <p:sp>
          <p:nvSpPr>
            <p:cNvPr id="3" name="圆角矩形 2"/>
            <p:cNvSpPr/>
            <p:nvPr>
              <p:custDataLst>
                <p:tags r:id="rId7"/>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功能说明</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15" name="图片 14"/>
          <p:cNvPicPr/>
          <p:nvPr>
            <p:custDataLst>
              <p:tags r:id="rId14"/>
            </p:custDataLst>
          </p:nvPr>
        </p:nvPicPr>
        <p:blipFill>
          <a:blip r:embed="rId15"/>
          <a:stretch>
            <a:fillRect/>
          </a:stretch>
        </p:blipFill>
        <p:spPr>
          <a:xfrm>
            <a:off x="360000" y="1260000"/>
            <a:ext cx="7560000" cy="4680000"/>
          </a:xfrm>
          <a:prstGeom prst="rect">
            <a:avLst/>
          </a:prstGeom>
        </p:spPr>
      </p:pic>
    </p:spTree>
    <p:custDataLst>
      <p:tags r:id="rId1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去向登记信息录入</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476375"/>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en-US" altLang="zh-CN" sz="1200">
                <a:solidFill>
                  <a:schemeClr val="tx1">
                    <a:lumMod val="75000"/>
                    <a:lumOff val="25000"/>
                  </a:schemeClr>
                </a:solidFill>
              </a:rPr>
              <a:t>        </a:t>
            </a:r>
            <a:r>
              <a:rPr lang="zh-CN" sz="1200">
                <a:solidFill>
                  <a:schemeClr val="tx1">
                    <a:lumMod val="75000"/>
                    <a:lumOff val="25000"/>
                  </a:schemeClr>
                </a:solidFill>
              </a:rPr>
              <a:t>根据不同毕业去向，选择和填写对应的去向内容，去向单位名称与证明材料中的单位名称保持一致，要求不多字、不少字和不错字；若</a:t>
            </a:r>
            <a:r>
              <a:rPr lang="zh-CN" sz="1200">
                <a:solidFill>
                  <a:srgbClr val="FF0000"/>
                </a:solidFill>
              </a:rPr>
              <a:t>有</a:t>
            </a:r>
            <a:r>
              <a:rPr lang="zh-CN" sz="1200">
                <a:solidFill>
                  <a:schemeClr val="tx1">
                    <a:lumMod val="75000"/>
                    <a:lumOff val="25000"/>
                  </a:schemeClr>
                </a:solidFill>
              </a:rPr>
              <a:t>单位所在地选项则必须选择到区县一级，系统已将必选和必填属性用红色字体标识。</a:t>
            </a:r>
            <a:endParaRPr lang="zh-CN" sz="1200">
              <a:solidFill>
                <a:schemeClr val="tx1">
                  <a:lumMod val="75000"/>
                  <a:lumOff val="25000"/>
                </a:schemeClr>
              </a:solidFill>
            </a:endParaRPr>
          </a:p>
        </p:txBody>
      </p:sp>
      <p:grpSp>
        <p:nvGrpSpPr>
          <p:cNvPr id="17" name="组合 16"/>
          <p:cNvGrpSpPr/>
          <p:nvPr/>
        </p:nvGrpSpPr>
        <p:grpSpPr>
          <a:xfrm>
            <a:off x="8279765" y="1259840"/>
            <a:ext cx="3366770" cy="516890"/>
            <a:chOff x="13039" y="1984"/>
            <a:chExt cx="5302" cy="814"/>
          </a:xfrm>
        </p:grpSpPr>
        <p:sp>
          <p:nvSpPr>
            <p:cNvPr id="3" name="圆角矩形 2"/>
            <p:cNvSpPr/>
            <p:nvPr>
              <p:custDataLst>
                <p:tags r:id="rId7"/>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录入要求</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15" name="图片 14"/>
          <p:cNvPicPr/>
          <p:nvPr>
            <p:custDataLst>
              <p:tags r:id="rId14"/>
            </p:custDataLst>
          </p:nvPr>
        </p:nvPicPr>
        <p:blipFill>
          <a:blip r:embed="rId15"/>
          <a:stretch>
            <a:fillRect/>
          </a:stretch>
        </p:blipFill>
        <p:spPr>
          <a:xfrm>
            <a:off x="360000" y="1260000"/>
            <a:ext cx="7560000" cy="4680000"/>
          </a:xfrm>
          <a:prstGeom prst="rect">
            <a:avLst/>
          </a:prstGeom>
        </p:spPr>
      </p:pic>
    </p:spTree>
    <p:custDataLst>
      <p:tags r:id="rId1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去向登记信息录入</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92202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en-US" altLang="zh-CN" sz="1200">
                <a:solidFill>
                  <a:schemeClr val="tx1">
                    <a:lumMod val="75000"/>
                    <a:lumOff val="25000"/>
                  </a:schemeClr>
                </a:solidFill>
              </a:rPr>
              <a:t>        </a:t>
            </a:r>
            <a:r>
              <a:rPr lang="zh-CN" sz="1200">
                <a:solidFill>
                  <a:schemeClr val="tx1">
                    <a:lumMod val="75000"/>
                    <a:lumOff val="25000"/>
                  </a:schemeClr>
                </a:solidFill>
              </a:rPr>
              <a:t>第一步、打开系统菜单【去向登记】【去向登记与审核】，可通过学历、院系和专业、审核情况以及关键字进行查询。</a:t>
            </a:r>
            <a:endParaRPr lang="zh-CN" sz="1200">
              <a:solidFill>
                <a:schemeClr val="tx1">
                  <a:lumMod val="75000"/>
                  <a:lumOff val="25000"/>
                </a:schemeClr>
              </a:solidFill>
            </a:endParaRPr>
          </a:p>
        </p:txBody>
      </p:sp>
      <p:grpSp>
        <p:nvGrpSpPr>
          <p:cNvPr id="17" name="组合 16"/>
          <p:cNvGrpSpPr/>
          <p:nvPr/>
        </p:nvGrpSpPr>
        <p:grpSpPr>
          <a:xfrm>
            <a:off x="8279765" y="1259840"/>
            <a:ext cx="3366770" cy="516890"/>
            <a:chOff x="13039" y="1984"/>
            <a:chExt cx="5302" cy="814"/>
          </a:xfrm>
        </p:grpSpPr>
        <p:sp>
          <p:nvSpPr>
            <p:cNvPr id="3" name="圆角矩形 2"/>
            <p:cNvSpPr/>
            <p:nvPr>
              <p:custDataLst>
                <p:tags r:id="rId7"/>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15" name="图片 14"/>
          <p:cNvPicPr/>
          <p:nvPr>
            <p:custDataLst>
              <p:tags r:id="rId14"/>
            </p:custDataLst>
          </p:nvPr>
        </p:nvPicPr>
        <p:blipFill>
          <a:blip r:embed="rId15"/>
          <a:stretch>
            <a:fillRect/>
          </a:stretch>
        </p:blipFill>
        <p:spPr>
          <a:xfrm>
            <a:off x="360000" y="1260000"/>
            <a:ext cx="7560000" cy="4680000"/>
          </a:xfrm>
          <a:prstGeom prst="rect">
            <a:avLst/>
          </a:prstGeom>
        </p:spPr>
      </p:pic>
      <p:pic>
        <p:nvPicPr>
          <p:cNvPr id="2" name="图片 144"/>
          <p:cNvPicPr>
            <a:picLocks noChangeAspect="1"/>
          </p:cNvPicPr>
          <p:nvPr>
            <p:custDataLst>
              <p:tags r:id="rId16"/>
            </p:custDataLst>
          </p:nvPr>
        </p:nvPicPr>
        <p:blipFill>
          <a:blip r:embed="rId17"/>
          <a:stretch>
            <a:fillRect/>
          </a:stretch>
        </p:blipFill>
        <p:spPr>
          <a:xfrm>
            <a:off x="8376920" y="3104515"/>
            <a:ext cx="3571240" cy="452755"/>
          </a:xfrm>
          <a:prstGeom prst="rect">
            <a:avLst/>
          </a:prstGeom>
          <a:noFill/>
          <a:ln>
            <a:noFill/>
          </a:ln>
        </p:spPr>
      </p:pic>
    </p:spTree>
    <p:custDataLst>
      <p:tags r:id="rId18"/>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去向登记信息录入</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7956550" y="2023745"/>
            <a:ext cx="4204335" cy="3959860"/>
          </a:xfrm>
          <a:prstGeom prst="rect">
            <a:avLst/>
          </a:prstGeom>
          <a:noFill/>
        </p:spPr>
        <p:txBody>
          <a:bodyPr wrap="square" rtlCol="0" anchor="t">
            <a:noAutofit/>
          </a:bodyPr>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未提交：毕业生本人以及所有管理员没有执行任何去向登记操作</a:t>
            </a:r>
            <a:r>
              <a:rPr lang="en-US" altLang="zh-CN" sz="1200">
                <a:solidFill>
                  <a:schemeClr val="tx1">
                    <a:lumMod val="75000"/>
                    <a:lumOff val="25000"/>
                  </a:schemeClr>
                </a:solidFill>
              </a:rPr>
              <a:t>,</a:t>
            </a:r>
            <a:r>
              <a:rPr lang="zh-CN" altLang="zh-CN" sz="1200">
                <a:solidFill>
                  <a:schemeClr val="tx1">
                    <a:lumMod val="75000"/>
                    <a:lumOff val="25000"/>
                  </a:schemeClr>
                </a:solidFill>
              </a:rPr>
              <a:t>数据是初始化状态</a:t>
            </a:r>
            <a:r>
              <a:rPr lang="zh-CN" altLang="en-US" sz="1200">
                <a:solidFill>
                  <a:schemeClr val="tx1">
                    <a:lumMod val="75000"/>
                    <a:lumOff val="25000"/>
                  </a:schemeClr>
                </a:solidFill>
              </a:rPr>
              <a:t>；</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待审核：毕业生本人已经在微信小程序上登记了本人去向信息。</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初审通过：院系管理员或辅导员直接录入或者审核并通过的状态。</a:t>
            </a:r>
            <a:endParaRPr lang="zh-CN" altLang="en-US" sz="1200">
              <a:solidFill>
                <a:schemeClr val="tx1">
                  <a:lumMod val="75000"/>
                  <a:lumOff val="25000"/>
                </a:schemeClr>
              </a:solidFill>
            </a:endParaRPr>
          </a:p>
          <a:p>
            <a:pPr marL="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审核通过：系统管理员</a:t>
            </a:r>
            <a:r>
              <a:rPr lang="zh-CN" altLang="en-US" sz="1200">
                <a:solidFill>
                  <a:schemeClr val="tx1">
                    <a:lumMod val="75000"/>
                    <a:lumOff val="25000"/>
                  </a:schemeClr>
                </a:solidFill>
                <a:sym typeface="+mn-ea"/>
              </a:rPr>
              <a:t>直接</a:t>
            </a:r>
            <a:r>
              <a:rPr lang="zh-CN" altLang="en-US" sz="1200">
                <a:solidFill>
                  <a:schemeClr val="tx1">
                    <a:lumMod val="75000"/>
                    <a:lumOff val="25000"/>
                  </a:schemeClr>
                </a:solidFill>
              </a:rPr>
              <a:t>录入</a:t>
            </a:r>
            <a:r>
              <a:rPr lang="zh-CN" altLang="en-US" sz="1200">
                <a:solidFill>
                  <a:schemeClr val="tx1">
                    <a:lumMod val="75000"/>
                    <a:lumOff val="25000"/>
                  </a:schemeClr>
                </a:solidFill>
                <a:sym typeface="+mn-ea"/>
              </a:rPr>
              <a:t>或者审核并通过的状态。</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审核不通过：系统管理员、院系管理员或辅导员审核不通的状态。</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网络签约：筛选用人单位用扫码签约的方式登记去向的毕业生。</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endParaRPr lang="zh-CN" altLang="en-US" sz="1200">
              <a:solidFill>
                <a:schemeClr val="tx1">
                  <a:lumMod val="75000"/>
                  <a:lumOff val="25000"/>
                </a:schemeClr>
              </a:solidFill>
            </a:endParaRPr>
          </a:p>
        </p:txBody>
      </p:sp>
      <p:grpSp>
        <p:nvGrpSpPr>
          <p:cNvPr id="17" name="组合 16"/>
          <p:cNvGrpSpPr/>
          <p:nvPr/>
        </p:nvGrpSpPr>
        <p:grpSpPr>
          <a:xfrm>
            <a:off x="8279765" y="1259840"/>
            <a:ext cx="3367405" cy="517525"/>
            <a:chOff x="13039" y="1984"/>
            <a:chExt cx="5303" cy="815"/>
          </a:xfrm>
        </p:grpSpPr>
        <p:sp>
          <p:nvSpPr>
            <p:cNvPr id="3" name="圆角矩形 2"/>
            <p:cNvSpPr/>
            <p:nvPr>
              <p:custDataLst>
                <p:tags r:id="rId7"/>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选项定义</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15" name="图片 14"/>
          <p:cNvPicPr/>
          <p:nvPr>
            <p:custDataLst>
              <p:tags r:id="rId14"/>
            </p:custDataLst>
          </p:nvPr>
        </p:nvPicPr>
        <p:blipFill>
          <a:blip r:embed="rId15"/>
          <a:stretch>
            <a:fillRect/>
          </a:stretch>
        </p:blipFill>
        <p:spPr>
          <a:xfrm>
            <a:off x="360000" y="1260000"/>
            <a:ext cx="7560000" cy="4680000"/>
          </a:xfrm>
          <a:prstGeom prst="rect">
            <a:avLst/>
          </a:prstGeom>
        </p:spPr>
      </p:pic>
    </p:spTree>
    <p:custDataLst>
      <p:tags r:id="rId1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去向登记信息录入</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92202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en-US" altLang="zh-CN" sz="1200">
                <a:solidFill>
                  <a:schemeClr val="tx1">
                    <a:lumMod val="75000"/>
                    <a:lumOff val="25000"/>
                  </a:schemeClr>
                </a:solidFill>
              </a:rPr>
              <a:t>        </a:t>
            </a:r>
            <a:r>
              <a:rPr lang="zh-CN" sz="1200">
                <a:solidFill>
                  <a:schemeClr val="tx1">
                    <a:lumMod val="75000"/>
                    <a:lumOff val="25000"/>
                  </a:schemeClr>
                </a:solidFill>
              </a:rPr>
              <a:t>第二步、点击毕业生姓名，进入毕业生去向登记信息页面，在页面上展示毕业去向的分类界定和审核依据。</a:t>
            </a:r>
            <a:endParaRPr lang="zh-CN" sz="1200">
              <a:solidFill>
                <a:schemeClr val="tx1">
                  <a:lumMod val="75000"/>
                  <a:lumOff val="25000"/>
                </a:schemeClr>
              </a:solidFill>
            </a:endParaRPr>
          </a:p>
        </p:txBody>
      </p:sp>
      <p:grpSp>
        <p:nvGrpSpPr>
          <p:cNvPr id="17" name="组合 16"/>
          <p:cNvGrpSpPr/>
          <p:nvPr/>
        </p:nvGrpSpPr>
        <p:grpSpPr>
          <a:xfrm>
            <a:off x="8279765" y="1259840"/>
            <a:ext cx="3366770" cy="516890"/>
            <a:chOff x="13039" y="1984"/>
            <a:chExt cx="5302" cy="814"/>
          </a:xfrm>
        </p:grpSpPr>
        <p:sp>
          <p:nvSpPr>
            <p:cNvPr id="3" name="圆角矩形 2"/>
            <p:cNvSpPr/>
            <p:nvPr>
              <p:custDataLst>
                <p:tags r:id="rId7"/>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35" name="图片 147"/>
          <p:cNvPicPr/>
          <p:nvPr>
            <p:custDataLst>
              <p:tags r:id="rId14"/>
            </p:custDataLst>
          </p:nvPr>
        </p:nvPicPr>
        <p:blipFill>
          <a:blip r:embed="rId15"/>
          <a:stretch>
            <a:fillRect/>
          </a:stretch>
        </p:blipFill>
        <p:spPr>
          <a:xfrm>
            <a:off x="360000" y="1260000"/>
            <a:ext cx="7560000" cy="4680000"/>
          </a:xfrm>
          <a:prstGeom prst="rect">
            <a:avLst/>
          </a:prstGeom>
          <a:noFill/>
          <a:ln>
            <a:noFill/>
          </a:ln>
        </p:spPr>
      </p:pic>
    </p:spTree>
    <p:custDataLst>
      <p:tags r:id="rId1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签就业协议形式就业-</a:t>
              </a: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2" name="任意多边形: 形状 29"/>
          <p:cNvSpPr/>
          <p:nvPr>
            <p:custDataLst>
              <p:tags r:id="rId11"/>
            </p:custDataLst>
          </p:nvPr>
        </p:nvSpPr>
        <p:spPr>
          <a:xfrm>
            <a:off x="1599565" y="2174875"/>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具有人事调配权限的单位出具的接收毕业生及其人事关系（档案、户口、党团组织关系等）的录用接收函</a:t>
            </a:r>
            <a:endParaRPr lang="zh-CN" altLang="en-US" sz="1400">
              <a:solidFill>
                <a:schemeClr val="tx1">
                  <a:lumMod val="75000"/>
                  <a:lumOff val="25000"/>
                </a:schemeClr>
              </a:solidFill>
              <a:sym typeface="+mn-ea"/>
            </a:endParaRPr>
          </a:p>
        </p:txBody>
      </p:sp>
      <p:sp>
        <p:nvSpPr>
          <p:cNvPr id="23" name="任意多边形: 形状 30"/>
          <p:cNvSpPr/>
          <p:nvPr>
            <p:custDataLst>
              <p:tags r:id="rId12"/>
            </p:custDataLst>
          </p:nvPr>
        </p:nvSpPr>
        <p:spPr>
          <a:xfrm>
            <a:off x="1599565" y="281559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定向、委托培养毕业生回原定向、委托培养单位（地区）就业</a:t>
            </a:r>
            <a:endParaRPr lang="zh-CN" altLang="en-US" sz="1400">
              <a:solidFill>
                <a:schemeClr val="tx1">
                  <a:lumMod val="75000"/>
                  <a:lumOff val="25000"/>
                </a:schemeClr>
              </a:solidFill>
              <a:sym typeface="+mn-ea"/>
            </a:endParaRPr>
          </a:p>
        </p:txBody>
      </p:sp>
      <p:sp>
        <p:nvSpPr>
          <p:cNvPr id="24" name="任意多边形: 形状 31"/>
          <p:cNvSpPr/>
          <p:nvPr>
            <p:custDataLst>
              <p:tags r:id="rId13"/>
            </p:custDataLst>
          </p:nvPr>
        </p:nvSpPr>
        <p:spPr>
          <a:xfrm>
            <a:off x="1599565" y="3456305"/>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部队招收军士或文职人员</a:t>
            </a:r>
            <a:endParaRPr lang="zh-CN" altLang="en-US" sz="1400">
              <a:solidFill>
                <a:schemeClr val="tx1">
                  <a:lumMod val="75000"/>
                  <a:lumOff val="25000"/>
                </a:schemeClr>
              </a:solidFill>
              <a:sym typeface="+mn-ea"/>
            </a:endParaRPr>
          </a:p>
        </p:txBody>
      </p:sp>
      <p:sp>
        <p:nvSpPr>
          <p:cNvPr id="25" name="任意多边形: 形状 32"/>
          <p:cNvSpPr/>
          <p:nvPr>
            <p:custDataLst>
              <p:tags r:id="rId14"/>
            </p:custDataLst>
          </p:nvPr>
        </p:nvSpPr>
        <p:spPr>
          <a:xfrm>
            <a:off x="1599565" y="4097020"/>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医学规培生</a:t>
            </a:r>
            <a:endParaRPr lang="zh-CN" altLang="en-US" sz="1400">
              <a:solidFill>
                <a:schemeClr val="tx1">
                  <a:lumMod val="75000"/>
                  <a:lumOff val="25000"/>
                </a:schemeClr>
              </a:solidFill>
              <a:sym typeface="+mn-ea"/>
            </a:endParaRPr>
          </a:p>
        </p:txBody>
      </p:sp>
      <p:sp>
        <p:nvSpPr>
          <p:cNvPr id="26" name="文本框 25"/>
          <p:cNvSpPr txBox="1"/>
          <p:nvPr>
            <p:custDataLst>
              <p:tags r:id="rId15"/>
            </p:custDataLst>
          </p:nvPr>
        </p:nvSpPr>
        <p:spPr>
          <a:xfrm>
            <a:off x="595630" y="217376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7" name="文本框 26"/>
          <p:cNvSpPr txBox="1"/>
          <p:nvPr>
            <p:custDataLst>
              <p:tags r:id="rId16"/>
            </p:custDataLst>
          </p:nvPr>
        </p:nvSpPr>
        <p:spPr>
          <a:xfrm>
            <a:off x="595630" y="281447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C.</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7"/>
            </p:custDataLst>
          </p:nvPr>
        </p:nvSpPr>
        <p:spPr>
          <a:xfrm>
            <a:off x="595630" y="345519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D.</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8"/>
            </p:custDataLst>
          </p:nvPr>
        </p:nvSpPr>
        <p:spPr>
          <a:xfrm>
            <a:off x="595630" y="409590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E.</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5" name="任意多边形: 形状 29"/>
          <p:cNvSpPr/>
          <p:nvPr>
            <p:custDataLst>
              <p:tags r:id="rId19"/>
            </p:custDataLst>
          </p:nvPr>
        </p:nvSpPr>
        <p:spPr>
          <a:xfrm>
            <a:off x="1599565" y="153416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与就业单位签订省级就业部门统一制定的就业协议书，且盖有单位人力资源（人事）部门公章或单位行政公章。就业单位指国家机关、事业单位、社会团体、企业、个体经济组织、民办非企业单位等组织</a:t>
            </a:r>
            <a:endParaRPr lang="zh-CN" altLang="en-US" sz="1400">
              <a:solidFill>
                <a:schemeClr val="tx1">
                  <a:lumMod val="75000"/>
                  <a:lumOff val="25000"/>
                </a:schemeClr>
              </a:solidFill>
              <a:sym typeface="+mn-ea"/>
            </a:endParaRPr>
          </a:p>
        </p:txBody>
      </p:sp>
      <p:sp>
        <p:nvSpPr>
          <p:cNvPr id="37" name="文本框 36"/>
          <p:cNvSpPr txBox="1"/>
          <p:nvPr>
            <p:custDataLst>
              <p:tags r:id="rId20"/>
            </p:custDataLst>
          </p:nvPr>
        </p:nvSpPr>
        <p:spPr>
          <a:xfrm>
            <a:off x="595630" y="153304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9" name="任意多边形: 形状 31"/>
          <p:cNvSpPr/>
          <p:nvPr>
            <p:custDataLst>
              <p:tags r:id="rId21"/>
            </p:custDataLst>
          </p:nvPr>
        </p:nvSpPr>
        <p:spPr>
          <a:xfrm>
            <a:off x="1599565" y="4737735"/>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国际组织任职</a:t>
            </a:r>
            <a:endParaRPr lang="zh-CN" altLang="en-US" sz="1400">
              <a:solidFill>
                <a:schemeClr val="tx1">
                  <a:lumMod val="75000"/>
                  <a:lumOff val="25000"/>
                </a:schemeClr>
              </a:solidFill>
              <a:sym typeface="+mn-ea"/>
            </a:endParaRPr>
          </a:p>
        </p:txBody>
      </p:sp>
      <p:sp>
        <p:nvSpPr>
          <p:cNvPr id="41" name="任意多边形: 形状 32"/>
          <p:cNvSpPr/>
          <p:nvPr>
            <p:custDataLst>
              <p:tags r:id="rId22"/>
            </p:custDataLst>
          </p:nvPr>
        </p:nvSpPr>
        <p:spPr>
          <a:xfrm>
            <a:off x="1599565" y="5378450"/>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出国、出境就业</a:t>
            </a:r>
            <a:endParaRPr lang="zh-CN" altLang="en-US" sz="1400">
              <a:solidFill>
                <a:schemeClr val="tx1">
                  <a:lumMod val="75000"/>
                  <a:lumOff val="25000"/>
                </a:schemeClr>
              </a:solidFill>
              <a:sym typeface="+mn-ea"/>
            </a:endParaRPr>
          </a:p>
        </p:txBody>
      </p:sp>
      <p:sp>
        <p:nvSpPr>
          <p:cNvPr id="42" name="文本框 41"/>
          <p:cNvSpPr txBox="1"/>
          <p:nvPr>
            <p:custDataLst>
              <p:tags r:id="rId23"/>
            </p:custDataLst>
          </p:nvPr>
        </p:nvSpPr>
        <p:spPr>
          <a:xfrm>
            <a:off x="595630" y="473662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F.</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43" name="文本框 42"/>
          <p:cNvSpPr txBox="1"/>
          <p:nvPr>
            <p:custDataLst>
              <p:tags r:id="rId24"/>
            </p:custDataLst>
          </p:nvPr>
        </p:nvSpPr>
        <p:spPr>
          <a:xfrm>
            <a:off x="595630" y="537733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G.</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2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签就业协议形式就业-</a:t>
              </a: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a:t>
              </a: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要求</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pic>
        <p:nvPicPr>
          <p:cNvPr id="2" name="图片 89" descr="I:\就业派遣\2024年派遣\2024届就业培训\2024操作手册\w01.pngw01"/>
          <p:cNvPicPr>
            <a:picLocks noChangeAspect="1"/>
          </p:cNvPicPr>
          <p:nvPr>
            <p:custDataLst>
              <p:tags r:id="rId11"/>
            </p:custDataLst>
          </p:nvPr>
        </p:nvPicPr>
        <p:blipFill>
          <a:blip r:embed="rId12"/>
          <a:stretch>
            <a:fillRect/>
          </a:stretch>
        </p:blipFill>
        <p:spPr>
          <a:xfrm>
            <a:off x="1300480" y="1259840"/>
            <a:ext cx="9667240" cy="4717415"/>
          </a:xfrm>
          <a:prstGeom prst="rect">
            <a:avLst/>
          </a:prstGeom>
          <a:noFill/>
          <a:ln>
            <a:noFill/>
          </a:ln>
        </p:spPr>
      </p:pic>
    </p:spTree>
    <p:custDataLst>
      <p:tags r:id="rId1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签就业协议形式就业-</a:t>
              </a: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a:t>
              </a: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要求</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pic>
        <p:nvPicPr>
          <p:cNvPr id="9" name="图片 92" descr="I:\就业派遣\2024年派遣\2024届就业培训\2024操作手册\01.png01"/>
          <p:cNvPicPr>
            <a:picLocks noChangeAspect="1"/>
          </p:cNvPicPr>
          <p:nvPr>
            <p:custDataLst>
              <p:tags r:id="rId11"/>
            </p:custDataLst>
          </p:nvPr>
        </p:nvPicPr>
        <p:blipFill>
          <a:blip r:embed="rId12"/>
          <a:stretch>
            <a:fillRect/>
          </a:stretch>
        </p:blipFill>
        <p:spPr>
          <a:xfrm>
            <a:off x="2771775" y="1800860"/>
            <a:ext cx="7110730" cy="3470910"/>
          </a:xfrm>
          <a:prstGeom prst="rect">
            <a:avLst/>
          </a:prstGeom>
          <a:noFill/>
          <a:ln>
            <a:noFill/>
          </a:ln>
        </p:spPr>
      </p:pic>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sp>
        <p:nvSpPr>
          <p:cNvPr id="14" name="单圆角矩形 13"/>
          <p:cNvSpPr/>
          <p:nvPr>
            <p:custDataLst>
              <p:tags r:id="rId1"/>
            </p:custDataLst>
          </p:nvPr>
        </p:nvSpPr>
        <p:spPr>
          <a:xfrm>
            <a:off x="3347085" y="844550"/>
            <a:ext cx="8119110" cy="2767965"/>
          </a:xfrm>
          <a:prstGeom prst="round1Rect">
            <a:avLst>
              <a:gd name="adj" fmla="val 16117"/>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1400"/>
              <a:t>+</a:t>
            </a:r>
            <a:endParaRPr lang="en-US" altLang="zh-CN" sz="1400"/>
          </a:p>
        </p:txBody>
      </p:sp>
      <p:sp>
        <p:nvSpPr>
          <p:cNvPr id="4" name="文本框 3"/>
          <p:cNvSpPr txBox="1"/>
          <p:nvPr/>
        </p:nvSpPr>
        <p:spPr>
          <a:xfrm>
            <a:off x="3470910" y="982345"/>
            <a:ext cx="7654290" cy="2187575"/>
          </a:xfrm>
          <a:prstGeom prst="rect">
            <a:avLst/>
          </a:prstGeom>
          <a:noFill/>
        </p:spPr>
        <p:txBody>
          <a:bodyPr wrap="square" rtlCol="0" anchor="t">
            <a:noAutofit/>
          </a:bodyPr>
          <a:p>
            <a:pPr marL="360045" lvl="1" algn="l">
              <a:lnSpc>
                <a:spcPct val="200000"/>
              </a:lnSpc>
              <a:buClrTx/>
              <a:buSzTx/>
              <a:buFontTx/>
            </a:pPr>
            <a:r>
              <a:rPr lang="en-US" sz="1400">
                <a:solidFill>
                  <a:schemeClr val="tx1">
                    <a:lumMod val="75000"/>
                    <a:lumOff val="25000"/>
                  </a:schemeClr>
                </a:solidFill>
                <a:sym typeface="+mn-ea"/>
              </a:rPr>
              <a:t>        </a:t>
            </a:r>
            <a:r>
              <a:rPr sz="1400">
                <a:solidFill>
                  <a:schemeClr val="tx1">
                    <a:lumMod val="75000"/>
                    <a:lumOff val="25000"/>
                  </a:schemeClr>
                </a:solidFill>
                <a:sym typeface="+mn-ea"/>
              </a:rPr>
              <a:t>安徽24365大学生就业服务平台旨在搭建一个完善的高校</a:t>
            </a:r>
            <a:r>
              <a:rPr lang="zh-CN" sz="1400">
                <a:solidFill>
                  <a:schemeClr val="tx1">
                    <a:lumMod val="75000"/>
                    <a:lumOff val="25000"/>
                  </a:schemeClr>
                </a:solidFill>
                <a:sym typeface="+mn-ea"/>
              </a:rPr>
              <a:t>毕业生</a:t>
            </a:r>
            <a:r>
              <a:rPr sz="1400">
                <a:solidFill>
                  <a:schemeClr val="tx1">
                    <a:lumMod val="75000"/>
                    <a:lumOff val="25000"/>
                  </a:schemeClr>
                </a:solidFill>
                <a:sym typeface="+mn-ea"/>
              </a:rPr>
              <a:t>去向登记管理系统。院系管理员和</a:t>
            </a:r>
            <a:r>
              <a:rPr lang="zh-CN" sz="1400">
                <a:solidFill>
                  <a:schemeClr val="tx1">
                    <a:lumMod val="75000"/>
                    <a:lumOff val="25000"/>
                  </a:schemeClr>
                </a:solidFill>
                <a:sym typeface="+mn-ea"/>
              </a:rPr>
              <a:t>班级</a:t>
            </a:r>
            <a:r>
              <a:rPr sz="1400">
                <a:solidFill>
                  <a:schemeClr val="tx1">
                    <a:lumMod val="75000"/>
                    <a:lumOff val="25000"/>
                  </a:schemeClr>
                </a:solidFill>
                <a:sym typeface="+mn-ea"/>
              </a:rPr>
              <a:t>辅导员的主要职责是完成毕业生去向登记的录入和审核、毕业生网络解约申请审核以及毕业生信息</a:t>
            </a:r>
            <a:r>
              <a:rPr lang="zh-CN" sz="1400">
                <a:solidFill>
                  <a:schemeClr val="tx1">
                    <a:lumMod val="75000"/>
                    <a:lumOff val="25000"/>
                  </a:schemeClr>
                </a:solidFill>
                <a:sym typeface="+mn-ea"/>
              </a:rPr>
              <a:t>在全国就业管理系统</a:t>
            </a:r>
            <a:r>
              <a:rPr sz="1400">
                <a:solidFill>
                  <a:schemeClr val="tx1">
                    <a:lumMod val="75000"/>
                    <a:lumOff val="25000"/>
                  </a:schemeClr>
                </a:solidFill>
                <a:sym typeface="+mn-ea"/>
              </a:rPr>
              <a:t>反馈</a:t>
            </a:r>
            <a:r>
              <a:rPr lang="zh-CN" sz="1400">
                <a:solidFill>
                  <a:schemeClr val="tx1">
                    <a:lumMod val="75000"/>
                    <a:lumOff val="25000"/>
                  </a:schemeClr>
                </a:solidFill>
                <a:sym typeface="+mn-ea"/>
              </a:rPr>
              <a:t>后的</a:t>
            </a:r>
            <a:r>
              <a:rPr sz="1400">
                <a:solidFill>
                  <a:schemeClr val="tx1">
                    <a:lumMod val="75000"/>
                    <a:lumOff val="25000"/>
                  </a:schemeClr>
                </a:solidFill>
                <a:sym typeface="+mn-ea"/>
              </a:rPr>
              <a:t>核实与</a:t>
            </a:r>
            <a:r>
              <a:rPr lang="zh-CN" sz="1400">
                <a:solidFill>
                  <a:schemeClr val="tx1">
                    <a:lumMod val="75000"/>
                    <a:lumOff val="25000"/>
                  </a:schemeClr>
                </a:solidFill>
                <a:sym typeface="+mn-ea"/>
              </a:rPr>
              <a:t>修改</a:t>
            </a:r>
            <a:r>
              <a:rPr sz="1400">
                <a:solidFill>
                  <a:schemeClr val="tx1">
                    <a:lumMod val="75000"/>
                    <a:lumOff val="25000"/>
                  </a:schemeClr>
                </a:solidFill>
                <a:sym typeface="+mn-ea"/>
              </a:rPr>
              <a:t>。为了保障院系管理员和</a:t>
            </a:r>
            <a:r>
              <a:rPr lang="zh-CN" sz="1400">
                <a:solidFill>
                  <a:schemeClr val="tx1">
                    <a:lumMod val="75000"/>
                    <a:lumOff val="25000"/>
                  </a:schemeClr>
                </a:solidFill>
                <a:sym typeface="+mn-ea"/>
              </a:rPr>
              <a:t>班级</a:t>
            </a:r>
            <a:r>
              <a:rPr sz="1400">
                <a:solidFill>
                  <a:schemeClr val="tx1">
                    <a:lumMod val="75000"/>
                    <a:lumOff val="25000"/>
                  </a:schemeClr>
                </a:solidFill>
                <a:sym typeface="+mn-ea"/>
              </a:rPr>
              <a:t>辅导员更好地使用平台相关功能，特制定本</a:t>
            </a:r>
            <a:r>
              <a:rPr lang="zh-CN" sz="1400">
                <a:solidFill>
                  <a:schemeClr val="tx1">
                    <a:lumMod val="75000"/>
                    <a:lumOff val="25000"/>
                  </a:schemeClr>
                </a:solidFill>
                <a:sym typeface="+mn-ea"/>
              </a:rPr>
              <a:t>使用手册</a:t>
            </a:r>
            <a:r>
              <a:rPr sz="1400">
                <a:solidFill>
                  <a:schemeClr val="tx1">
                    <a:lumMod val="75000"/>
                    <a:lumOff val="25000"/>
                  </a:schemeClr>
                </a:solidFill>
                <a:sym typeface="+mn-ea"/>
              </a:rPr>
              <a:t>。</a:t>
            </a:r>
            <a:endParaRPr sz="1400">
              <a:solidFill>
                <a:schemeClr val="tx1">
                  <a:lumMod val="75000"/>
                  <a:lumOff val="25000"/>
                </a:schemeClr>
              </a:solidFill>
              <a:sym typeface="+mn-ea"/>
            </a:endParaRPr>
          </a:p>
        </p:txBody>
      </p:sp>
      <p:sp>
        <p:nvSpPr>
          <p:cNvPr id="17" name="单圆角矩形 16"/>
          <p:cNvSpPr/>
          <p:nvPr/>
        </p:nvSpPr>
        <p:spPr>
          <a:xfrm flipH="1">
            <a:off x="673100" y="840740"/>
            <a:ext cx="2566670" cy="2771775"/>
          </a:xfrm>
          <a:prstGeom prst="round1Rect">
            <a:avLst>
              <a:gd name="adj" fmla="val 11449"/>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400"/>
          </a:p>
        </p:txBody>
      </p:sp>
      <p:grpSp>
        <p:nvGrpSpPr>
          <p:cNvPr id="33" name="组合 32"/>
          <p:cNvGrpSpPr/>
          <p:nvPr/>
        </p:nvGrpSpPr>
        <p:grpSpPr>
          <a:xfrm>
            <a:off x="832485" y="1634173"/>
            <a:ext cx="2247900" cy="1061085"/>
            <a:chOff x="1203" y="3121"/>
            <a:chExt cx="3540" cy="1671"/>
          </a:xfrm>
        </p:grpSpPr>
        <p:sp>
          <p:nvSpPr>
            <p:cNvPr id="36" name="文本框 35"/>
            <p:cNvSpPr txBox="1"/>
            <p:nvPr>
              <p:custDataLst>
                <p:tags r:id="rId2"/>
              </p:custDataLst>
            </p:nvPr>
          </p:nvSpPr>
          <p:spPr>
            <a:xfrm>
              <a:off x="1203" y="3121"/>
              <a:ext cx="3540" cy="10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3600">
                  <a:solidFill>
                    <a:schemeClr val="bg1"/>
                  </a:solidFill>
                  <a:latin typeface="思源宋体 CN Heavy" panose="02020900000000000000" charset="-122"/>
                  <a:ea typeface="思源宋体 CN Heavy" panose="02020900000000000000" charset="-122"/>
                  <a:cs typeface="思源宋体 CN Heavy" panose="02020900000000000000" charset="-122"/>
                </a:rPr>
                <a:t>系统介绍</a:t>
              </a:r>
              <a:endParaRPr lang="zh-CN" altLang="en-US" sz="3600">
                <a:solidFill>
                  <a:schemeClr val="bg1"/>
                </a:solidFill>
                <a:latin typeface="思源宋体 CN Heavy" panose="02020900000000000000" charset="-122"/>
                <a:ea typeface="思源宋体 CN Heavy" panose="02020900000000000000" charset="-122"/>
                <a:cs typeface="思源宋体 CN Heavy" panose="02020900000000000000" charset="-122"/>
              </a:endParaRPr>
            </a:p>
          </p:txBody>
        </p:sp>
        <p:sp>
          <p:nvSpPr>
            <p:cNvPr id="12" name="文本框 11"/>
            <p:cNvSpPr txBox="1"/>
            <p:nvPr>
              <p:custDataLst>
                <p:tags r:id="rId3"/>
              </p:custDataLst>
            </p:nvPr>
          </p:nvSpPr>
          <p:spPr>
            <a:xfrm>
              <a:off x="1241" y="4085"/>
              <a:ext cx="3464" cy="628"/>
            </a:xfrm>
            <a:prstGeom prst="rect">
              <a:avLst/>
            </a:prstGeom>
            <a:noFill/>
          </p:spPr>
          <p:txBody>
            <a:bodyPr wrap="square" rtlCol="0" anchor="t">
              <a:spAutoFit/>
            </a:bodyPr>
            <a:p>
              <a:pPr algn="ctr"/>
              <a:r>
                <a:rPr lang="zh-CN" altLang="en-US" sz="1000">
                  <a:solidFill>
                    <a:srgbClr val="C3E7F3"/>
                  </a:solidFill>
                  <a:latin typeface="思源宋体 CN SemiBold" panose="02020600000000000000" charset="-122"/>
                  <a:ea typeface="思源宋体 CN SemiBold" panose="02020600000000000000" charset="-122"/>
                </a:rPr>
                <a:t>System Login</a:t>
              </a:r>
              <a:endParaRPr lang="zh-CN" altLang="en-US" sz="1000">
                <a:solidFill>
                  <a:srgbClr val="C3E7F3"/>
                </a:solidFill>
                <a:latin typeface="思源宋体 CN SemiBold" panose="02020600000000000000" charset="-122"/>
                <a:ea typeface="思源宋体 CN SemiBold" panose="02020600000000000000" charset="-122"/>
              </a:endParaRPr>
            </a:p>
            <a:p>
              <a:pPr algn="ctr"/>
              <a:endParaRPr lang="zh-CN" altLang="en-US" sz="1000">
                <a:solidFill>
                  <a:srgbClr val="C3E7F3"/>
                </a:solidFill>
                <a:latin typeface="思源宋体 CN SemiBold" panose="02020600000000000000" charset="-122"/>
                <a:ea typeface="思源宋体 CN SemiBold" panose="02020600000000000000" charset="-122"/>
              </a:endParaRPr>
            </a:p>
          </p:txBody>
        </p:sp>
        <p:cxnSp>
          <p:nvCxnSpPr>
            <p:cNvPr id="18" name="直接连接符 17"/>
            <p:cNvCxnSpPr/>
            <p:nvPr/>
          </p:nvCxnSpPr>
          <p:spPr>
            <a:xfrm>
              <a:off x="2642" y="4792"/>
              <a:ext cx="663" cy="0"/>
            </a:xfrm>
            <a:prstGeom prst="line">
              <a:avLst/>
            </a:prstGeom>
            <a:ln w="19050">
              <a:solidFill>
                <a:srgbClr val="C3E7F3">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652780" y="450850"/>
            <a:ext cx="10883265" cy="275590"/>
            <a:chOff x="983" y="725"/>
            <a:chExt cx="17139" cy="434"/>
          </a:xfrm>
        </p:grpSpPr>
        <p:grpSp>
          <p:nvGrpSpPr>
            <p:cNvPr id="30" name="组合 29"/>
            <p:cNvGrpSpPr/>
            <p:nvPr/>
          </p:nvGrpSpPr>
          <p:grpSpPr>
            <a:xfrm rot="0">
              <a:off x="17777" y="837"/>
              <a:ext cx="345" cy="210"/>
              <a:chOff x="17652" y="759"/>
              <a:chExt cx="410" cy="249"/>
            </a:xfrm>
          </p:grpSpPr>
          <p:cxnSp>
            <p:nvCxnSpPr>
              <p:cNvPr id="11" name="直接连接符 10"/>
              <p:cNvCxnSpPr/>
              <p:nvPr>
                <p:custDataLst>
                  <p:tags r:id="rId4"/>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5"/>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6"/>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7"/>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28" name="文本框 27"/>
          <p:cNvSpPr txBox="1"/>
          <p:nvPr>
            <p:custDataLst>
              <p:tags r:id="rId8"/>
            </p:custDataLst>
          </p:nvPr>
        </p:nvSpPr>
        <p:spPr>
          <a:xfrm>
            <a:off x="9119235" y="460375"/>
            <a:ext cx="1911985" cy="275590"/>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nvGrpSpPr>
          <p:cNvPr id="24" name="组合 23"/>
          <p:cNvGrpSpPr/>
          <p:nvPr/>
        </p:nvGrpSpPr>
        <p:grpSpPr>
          <a:xfrm>
            <a:off x="0" y="6119495"/>
            <a:ext cx="12191365" cy="748030"/>
            <a:chOff x="0" y="9637"/>
            <a:chExt cx="19199" cy="1178"/>
          </a:xfrm>
        </p:grpSpPr>
        <p:sp>
          <p:nvSpPr>
            <p:cNvPr id="27" name="单圆角矩形 26"/>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grpSp>
        <p:nvGrpSpPr>
          <p:cNvPr id="32" name="组合 31"/>
          <p:cNvGrpSpPr/>
          <p:nvPr/>
        </p:nvGrpSpPr>
        <p:grpSpPr>
          <a:xfrm>
            <a:off x="645795" y="3658235"/>
            <a:ext cx="10820625" cy="2276475"/>
            <a:chOff x="663" y="5599"/>
            <a:chExt cx="17957" cy="3778"/>
          </a:xfrm>
        </p:grpSpPr>
        <p:pic>
          <p:nvPicPr>
            <p:cNvPr id="2" name="http://photo-static-api.fotomore.com/creative/vcg/veer/400/new/VCG41N473347040.jpg?uid=386&amp;timestamp=1686214996&amp;sign=fc98d53a0e4af97cc60cc860080b365e" descr="templates\picture_hover\&amp;pky250_sjzg_VCG41N473347040&amp;"/>
            <p:cNvPicPr>
              <a:picLocks noChangeAspect="1"/>
            </p:cNvPicPr>
            <p:nvPr>
              <p:custDataLst>
                <p:tags r:id="rId11"/>
              </p:custDataLst>
            </p:nvPr>
          </p:nvPicPr>
          <p:blipFill>
            <a:blip r:embed="rId12"/>
            <a:srcRect l="2284" t="3141" r="3499" b="5227"/>
            <a:stretch>
              <a:fillRect/>
            </a:stretch>
          </p:blipFill>
          <p:spPr>
            <a:xfrm>
              <a:off x="663" y="5599"/>
              <a:ext cx="8549" cy="3778"/>
            </a:xfrm>
            <a:custGeom>
              <a:avLst/>
              <a:gdLst/>
              <a:ahLst/>
              <a:cxnLst>
                <a:cxn ang="3">
                  <a:pos x="hc" y="t"/>
                </a:cxn>
                <a:cxn ang="cd2">
                  <a:pos x="l" y="vc"/>
                </a:cxn>
                <a:cxn ang="cd4">
                  <a:pos x="hc" y="b"/>
                </a:cxn>
                <a:cxn ang="0">
                  <a:pos x="r" y="vc"/>
                </a:cxn>
              </a:cxnLst>
              <a:rect l="l" t="t" r="r" b="b"/>
              <a:pathLst>
                <a:path w="5817" h="3778">
                  <a:moveTo>
                    <a:pt x="0" y="183"/>
                  </a:moveTo>
                  <a:cubicBezTo>
                    <a:pt x="0" y="82"/>
                    <a:pt x="82" y="0"/>
                    <a:pt x="183" y="0"/>
                  </a:cubicBezTo>
                  <a:lnTo>
                    <a:pt x="5634" y="0"/>
                  </a:lnTo>
                  <a:cubicBezTo>
                    <a:pt x="5735" y="0"/>
                    <a:pt x="5817" y="82"/>
                    <a:pt x="5817" y="183"/>
                  </a:cubicBezTo>
                  <a:lnTo>
                    <a:pt x="5817" y="3595"/>
                  </a:lnTo>
                  <a:cubicBezTo>
                    <a:pt x="5817" y="3696"/>
                    <a:pt x="5735" y="3778"/>
                    <a:pt x="5634" y="3778"/>
                  </a:cubicBezTo>
                  <a:lnTo>
                    <a:pt x="183" y="3778"/>
                  </a:lnTo>
                  <a:cubicBezTo>
                    <a:pt x="82" y="3778"/>
                    <a:pt x="0" y="3696"/>
                    <a:pt x="0" y="3595"/>
                  </a:cubicBezTo>
                  <a:lnTo>
                    <a:pt x="0" y="183"/>
                  </a:lnTo>
                  <a:close/>
                </a:path>
              </a:pathLst>
            </a:custGeom>
          </p:spPr>
        </p:pic>
        <p:pic>
          <p:nvPicPr>
            <p:cNvPr id="5" name="http://photo-static-api.fotomore.com/creative/vcg/veer/400/new/VCG41N643660216.jpg?uid=386&amp;timestamp=1686214996&amp;sign=fc98d53a0e4af97cc60cc860080b365e" descr="templates\picture_hover\&amp;pky270_sjzg_VCG41N643660216&amp;"/>
            <p:cNvPicPr>
              <a:picLocks noChangeAspect="1"/>
            </p:cNvPicPr>
            <p:nvPr>
              <p:custDataLst>
                <p:tags r:id="rId13"/>
              </p:custDataLst>
            </p:nvPr>
          </p:nvPicPr>
          <p:blipFill>
            <a:blip r:embed="rId14"/>
            <a:srcRect l="18140" t="16230" r="5451" b="9312"/>
            <a:stretch>
              <a:fillRect/>
            </a:stretch>
          </p:blipFill>
          <p:spPr>
            <a:xfrm>
              <a:off x="10071" y="5599"/>
              <a:ext cx="8549" cy="3778"/>
            </a:xfrm>
            <a:custGeom>
              <a:avLst/>
              <a:gdLst/>
              <a:ahLst/>
              <a:cxnLst>
                <a:cxn ang="3">
                  <a:pos x="hc" y="t"/>
                </a:cxn>
                <a:cxn ang="cd2">
                  <a:pos x="l" y="vc"/>
                </a:cxn>
                <a:cxn ang="cd4">
                  <a:pos x="hc" y="b"/>
                </a:cxn>
                <a:cxn ang="0">
                  <a:pos x="r" y="vc"/>
                </a:cxn>
              </a:cxnLst>
              <a:rect l="l" t="t" r="r" b="b"/>
              <a:pathLst>
                <a:path w="5817" h="3778">
                  <a:moveTo>
                    <a:pt x="0" y="229"/>
                  </a:moveTo>
                  <a:cubicBezTo>
                    <a:pt x="0" y="103"/>
                    <a:pt x="103" y="0"/>
                    <a:pt x="229" y="0"/>
                  </a:cubicBezTo>
                  <a:lnTo>
                    <a:pt x="5588" y="0"/>
                  </a:lnTo>
                  <a:cubicBezTo>
                    <a:pt x="5714" y="0"/>
                    <a:pt x="5817" y="103"/>
                    <a:pt x="5817" y="229"/>
                  </a:cubicBezTo>
                  <a:lnTo>
                    <a:pt x="5817" y="3549"/>
                  </a:lnTo>
                  <a:cubicBezTo>
                    <a:pt x="5817" y="3675"/>
                    <a:pt x="5714" y="3778"/>
                    <a:pt x="5588" y="3778"/>
                  </a:cubicBezTo>
                  <a:lnTo>
                    <a:pt x="229" y="3778"/>
                  </a:lnTo>
                  <a:cubicBezTo>
                    <a:pt x="103" y="3778"/>
                    <a:pt x="0" y="3675"/>
                    <a:pt x="0" y="3549"/>
                  </a:cubicBezTo>
                  <a:lnTo>
                    <a:pt x="0" y="229"/>
                  </a:lnTo>
                  <a:close/>
                </a:path>
              </a:pathLst>
            </a:custGeom>
          </p:spPr>
        </p:pic>
      </p:grpSp>
    </p:spTree>
    <p:custDataLst>
      <p:tags r:id="rId1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签劳动合同形式就业</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532130"/>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1290320" y="1699260"/>
            <a:ext cx="5574030" cy="54165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015" y="1718945"/>
            <a:ext cx="9164320" cy="437515"/>
          </a:xfrm>
          <a:prstGeom prst="rect">
            <a:avLst/>
          </a:prstGeom>
          <a:noFill/>
        </p:spPr>
        <p:txBody>
          <a:bodyPr wrap="square" rtlCol="0" anchor="t">
            <a:spAutoFit/>
          </a:bodyPr>
          <a:p>
            <a:pPr marL="0" lvl="1" indent="0" algn="just" fontAlgn="auto">
              <a:lnSpc>
                <a:spcPct val="150000"/>
              </a:lnSpc>
              <a:spcAft>
                <a:spcPts val="500"/>
              </a:spcAft>
              <a:buClrTx/>
              <a:buSzTx/>
              <a:buFontTx/>
            </a:pPr>
            <a:r>
              <a:rPr lang="zh-CN" altLang="en-US" sz="1500">
                <a:sym typeface="+mn-ea"/>
              </a:rPr>
              <a:t>毕业生与用人单位签订劳动合同，劳动合同相关解释参见《中华人民共和国劳动法》十六、十八、十九条。</a:t>
            </a:r>
            <a:endParaRPr lang="zh-CN" altLang="en-US" sz="1500" i="1">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7" name="任意多边形: 形状 36"/>
          <p:cNvSpPr/>
          <p:nvPr>
            <p:custDataLst>
              <p:tags r:id="rId16"/>
            </p:custDataLst>
          </p:nvPr>
        </p:nvSpPr>
        <p:spPr>
          <a:xfrm>
            <a:off x="674370" y="2805430"/>
            <a:ext cx="10781665" cy="161353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2804795"/>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44" name="图片 93" descr="I:\就业派遣\2024年派遣\2024届就业培训\2024操作手册\w02.pngw02"/>
          <p:cNvPicPr>
            <a:picLocks noChangeAspect="1"/>
          </p:cNvPicPr>
          <p:nvPr>
            <p:custDataLst>
              <p:tags r:id="rId19"/>
            </p:custDataLst>
          </p:nvPr>
        </p:nvPicPr>
        <p:blipFill>
          <a:blip r:embed="rId20"/>
          <a:stretch>
            <a:fillRect/>
          </a:stretch>
        </p:blipFill>
        <p:spPr>
          <a:xfrm>
            <a:off x="3328035" y="2795905"/>
            <a:ext cx="7950835" cy="1393825"/>
          </a:xfrm>
          <a:prstGeom prst="rect">
            <a:avLst/>
          </a:prstGeom>
          <a:noFill/>
          <a:ln>
            <a:noFill/>
          </a:ln>
        </p:spPr>
      </p:pic>
      <p:sp>
        <p:nvSpPr>
          <p:cNvPr id="45" name="任意多边形: 形状 36"/>
          <p:cNvSpPr/>
          <p:nvPr>
            <p:custDataLst>
              <p:tags r:id="rId21"/>
            </p:custDataLst>
          </p:nvPr>
        </p:nvSpPr>
        <p:spPr>
          <a:xfrm>
            <a:off x="676275" y="4925060"/>
            <a:ext cx="10781665" cy="86423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924425"/>
            <a:ext cx="2574925" cy="544195"/>
            <a:chOff x="1064" y="2659"/>
            <a:chExt cx="3849" cy="857"/>
          </a:xfrm>
        </p:grpSpPr>
        <p:sp>
          <p:nvSpPr>
            <p:cNvPr id="47" name="任意多边形 46"/>
            <p:cNvSpPr/>
            <p:nvPr>
              <p:custDataLst>
                <p:tags r:id="rId22"/>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3"/>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51" name="图片 95" descr="I:\就业派遣\2024年派遣\2024届就业培训\2024操作手册\02.png02"/>
          <p:cNvPicPr>
            <a:picLocks noChangeAspect="1"/>
          </p:cNvPicPr>
          <p:nvPr>
            <p:custDataLst>
              <p:tags r:id="rId24"/>
            </p:custDataLst>
          </p:nvPr>
        </p:nvPicPr>
        <p:blipFill>
          <a:blip r:embed="rId25"/>
          <a:stretch>
            <a:fillRect/>
          </a:stretch>
        </p:blipFill>
        <p:spPr>
          <a:xfrm>
            <a:off x="3328035" y="4918710"/>
            <a:ext cx="5273040" cy="593090"/>
          </a:xfrm>
          <a:prstGeom prst="rect">
            <a:avLst/>
          </a:prstGeom>
          <a:noFill/>
          <a:ln>
            <a:noFill/>
          </a:ln>
        </p:spPr>
      </p:pic>
    </p:spTree>
    <p:custDataLst>
      <p:tags r:id="rId2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其他录用形式就业</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532130"/>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1290320" y="1699260"/>
            <a:ext cx="5574030" cy="54165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015" y="1718945"/>
            <a:ext cx="9164320" cy="437515"/>
          </a:xfrm>
          <a:prstGeom prst="rect">
            <a:avLst/>
          </a:prstGeom>
          <a:noFill/>
        </p:spPr>
        <p:txBody>
          <a:bodyPr wrap="square" rtlCol="0" anchor="t">
            <a:spAutoFit/>
          </a:bodyPr>
          <a:p>
            <a:pPr marL="0" lvl="1" indent="0" algn="just" fontAlgn="auto">
              <a:lnSpc>
                <a:spcPct val="150000"/>
              </a:lnSpc>
              <a:spcAft>
                <a:spcPts val="500"/>
              </a:spcAft>
              <a:buClrTx/>
              <a:buSzTx/>
              <a:buFontTx/>
            </a:pPr>
            <a:r>
              <a:rPr lang="zh-CN" altLang="en-US" sz="1500">
                <a:sym typeface="+mn-ea"/>
              </a:rPr>
              <a:t>用人单位不签订就业协议或劳动合同，仅提供聘用证明等证明材料</a:t>
            </a:r>
            <a:endParaRPr lang="zh-CN" altLang="en-US" sz="1500" i="1">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7" name="任意多边形: 形状 36"/>
          <p:cNvSpPr/>
          <p:nvPr>
            <p:custDataLst>
              <p:tags r:id="rId16"/>
            </p:custDataLst>
          </p:nvPr>
        </p:nvSpPr>
        <p:spPr>
          <a:xfrm>
            <a:off x="674370" y="2805430"/>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2804795"/>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418330"/>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417695"/>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3" name="图片 102" descr="I:\就业派遣\2024年派遣\2024届就业培训\2024操作手册\w03.pngw03"/>
          <p:cNvPicPr>
            <a:picLocks noChangeAspect="1"/>
          </p:cNvPicPr>
          <p:nvPr>
            <p:custDataLst>
              <p:tags r:id="rId22"/>
            </p:custDataLst>
          </p:nvPr>
        </p:nvPicPr>
        <p:blipFill>
          <a:blip r:embed="rId23"/>
          <a:stretch>
            <a:fillRect/>
          </a:stretch>
        </p:blipFill>
        <p:spPr>
          <a:xfrm>
            <a:off x="3324225" y="2837815"/>
            <a:ext cx="6026785" cy="1050925"/>
          </a:xfrm>
          <a:prstGeom prst="rect">
            <a:avLst/>
          </a:prstGeom>
          <a:noFill/>
          <a:ln>
            <a:noFill/>
          </a:ln>
        </p:spPr>
      </p:pic>
      <p:pic>
        <p:nvPicPr>
          <p:cNvPr id="9" name="图片 103" descr="I:\就业派遣\2024年派遣\2024届就业培训\2024操作手册\03.png03"/>
          <p:cNvPicPr>
            <a:picLocks noChangeAspect="1"/>
          </p:cNvPicPr>
          <p:nvPr>
            <p:custDataLst>
              <p:tags r:id="rId24"/>
            </p:custDataLst>
          </p:nvPr>
        </p:nvPicPr>
        <p:blipFill>
          <a:blip r:embed="rId25"/>
          <a:stretch>
            <a:fillRect/>
          </a:stretch>
        </p:blipFill>
        <p:spPr>
          <a:xfrm>
            <a:off x="3326765" y="4419600"/>
            <a:ext cx="5948680" cy="1349375"/>
          </a:xfrm>
          <a:prstGeom prst="rect">
            <a:avLst/>
          </a:prstGeom>
          <a:noFill/>
          <a:ln>
            <a:noFill/>
          </a:ln>
        </p:spPr>
      </p:pic>
    </p:spTree>
    <p:custDataLst>
      <p:tags r:id="rId2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科研助理、管理助理</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指被高校、科研机构或企业聘用作为博士后、科研辅助研究、实验技术、技术经理人、学术助理、财务助理等，包含科研助理、管理助理和博士后入站</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18" name="图片 106" descr="I:\就业派遣\2024年派遣\2024届就业培训\2024操作手册\w04.pngw04"/>
          <p:cNvPicPr>
            <a:picLocks noChangeAspect="1"/>
          </p:cNvPicPr>
          <p:nvPr>
            <p:custDataLst>
              <p:tags r:id="rId22"/>
            </p:custDataLst>
          </p:nvPr>
        </p:nvPicPr>
        <p:blipFill>
          <a:blip r:embed="rId23"/>
          <a:stretch>
            <a:fillRect/>
          </a:stretch>
        </p:blipFill>
        <p:spPr>
          <a:xfrm>
            <a:off x="3326765" y="3004185"/>
            <a:ext cx="5715000" cy="1083945"/>
          </a:xfrm>
          <a:prstGeom prst="rect">
            <a:avLst/>
          </a:prstGeom>
          <a:noFill/>
          <a:ln>
            <a:noFill/>
          </a:ln>
        </p:spPr>
      </p:pic>
      <p:pic>
        <p:nvPicPr>
          <p:cNvPr id="19" name="图片 107" descr="I:\就业派遣\2024年派遣\2024届就业培训\2024操作手册\04.png04"/>
          <p:cNvPicPr>
            <a:picLocks noChangeAspect="1"/>
          </p:cNvPicPr>
          <p:nvPr>
            <p:custDataLst>
              <p:tags r:id="rId24"/>
            </p:custDataLst>
          </p:nvPr>
        </p:nvPicPr>
        <p:blipFill>
          <a:blip r:embed="rId25"/>
          <a:stretch>
            <a:fillRect/>
          </a:stretch>
        </p:blipFill>
        <p:spPr>
          <a:xfrm>
            <a:off x="3309620" y="4650740"/>
            <a:ext cx="5732145" cy="1353820"/>
          </a:xfrm>
          <a:prstGeom prst="rect">
            <a:avLst/>
          </a:prstGeom>
          <a:noFill/>
          <a:ln>
            <a:noFill/>
          </a:ln>
        </p:spPr>
      </p:pic>
    </p:spTree>
    <p:custDataLst>
      <p:tags r:id="rId2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应征义务兵</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应征义务兵非士官</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3" name="图片 110" descr="I:\就业派遣\2024年派遣\2024届就业培训\2024操作手册\w05.pngw05"/>
          <p:cNvPicPr>
            <a:picLocks noChangeAspect="1"/>
          </p:cNvPicPr>
          <p:nvPr>
            <p:custDataLst>
              <p:tags r:id="rId22"/>
            </p:custDataLst>
          </p:nvPr>
        </p:nvPicPr>
        <p:blipFill>
          <a:blip r:embed="rId23"/>
          <a:stretch>
            <a:fillRect/>
          </a:stretch>
        </p:blipFill>
        <p:spPr>
          <a:xfrm>
            <a:off x="3309620" y="3014345"/>
            <a:ext cx="6746875" cy="669925"/>
          </a:xfrm>
          <a:prstGeom prst="rect">
            <a:avLst/>
          </a:prstGeom>
          <a:noFill/>
          <a:ln>
            <a:noFill/>
          </a:ln>
        </p:spPr>
      </p:pic>
      <p:pic>
        <p:nvPicPr>
          <p:cNvPr id="21" name="图片 111" descr="I:\就业派遣\2024年派遣\2024届就业培训\2024操作手册\05.png05"/>
          <p:cNvPicPr>
            <a:picLocks noChangeAspect="1"/>
          </p:cNvPicPr>
          <p:nvPr>
            <p:custDataLst>
              <p:tags r:id="rId24"/>
            </p:custDataLst>
          </p:nvPr>
        </p:nvPicPr>
        <p:blipFill>
          <a:blip r:embed="rId25"/>
          <a:stretch>
            <a:fillRect/>
          </a:stretch>
        </p:blipFill>
        <p:spPr>
          <a:xfrm>
            <a:off x="3253105" y="4637405"/>
            <a:ext cx="6803390" cy="572135"/>
          </a:xfrm>
          <a:prstGeom prst="rect">
            <a:avLst/>
          </a:prstGeom>
          <a:noFill/>
          <a:ln>
            <a:noFill/>
          </a:ln>
        </p:spPr>
      </p:pic>
    </p:spTree>
    <p:custDataLst>
      <p:tags r:id="rId2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国家基层项目</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国家特岗教师、三支一扶和西部计划</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22" name="图片 122" descr="I:\就业派遣\2024年派遣\2024届就业培训\2024操作手册\w06.pngw06"/>
          <p:cNvPicPr>
            <a:picLocks noChangeAspect="1"/>
          </p:cNvPicPr>
          <p:nvPr>
            <p:custDataLst>
              <p:tags r:id="rId22"/>
            </p:custDataLst>
          </p:nvPr>
        </p:nvPicPr>
        <p:blipFill>
          <a:blip r:embed="rId23"/>
          <a:stretch>
            <a:fillRect/>
          </a:stretch>
        </p:blipFill>
        <p:spPr>
          <a:xfrm>
            <a:off x="3253105" y="3005455"/>
            <a:ext cx="7871460" cy="782955"/>
          </a:xfrm>
          <a:prstGeom prst="rect">
            <a:avLst/>
          </a:prstGeom>
          <a:noFill/>
          <a:ln>
            <a:noFill/>
          </a:ln>
        </p:spPr>
      </p:pic>
      <p:pic>
        <p:nvPicPr>
          <p:cNvPr id="23" name="图片 116" descr="I:\就业派遣\2024年派遣\2024届就业培训\2024操作手册\06.png06"/>
          <p:cNvPicPr>
            <a:picLocks noChangeAspect="1"/>
          </p:cNvPicPr>
          <p:nvPr>
            <p:custDataLst>
              <p:tags r:id="rId24"/>
            </p:custDataLst>
          </p:nvPr>
        </p:nvPicPr>
        <p:blipFill>
          <a:blip r:embed="rId25"/>
          <a:stretch>
            <a:fillRect/>
          </a:stretch>
        </p:blipFill>
        <p:spPr>
          <a:xfrm>
            <a:off x="3253105" y="4620895"/>
            <a:ext cx="6921500" cy="1386205"/>
          </a:xfrm>
          <a:prstGeom prst="rect">
            <a:avLst/>
          </a:prstGeom>
          <a:noFill/>
          <a:ln>
            <a:noFill/>
          </a:ln>
        </p:spPr>
      </p:pic>
    </p:spTree>
    <p:custDataLst>
      <p:tags r:id="rId2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地方</a:t>
              </a: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基层项目</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地方特岗教师、地方选调生、农技特岗、乡村医生、乡村教师和其它地方基层项目</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24" name="图片 123" descr="I:\就业派遣\2024年派遣\2024届就业培训\2024操作手册\w07.pngw07"/>
          <p:cNvPicPr>
            <a:picLocks noChangeAspect="1"/>
          </p:cNvPicPr>
          <p:nvPr>
            <p:custDataLst>
              <p:tags r:id="rId22"/>
            </p:custDataLst>
          </p:nvPr>
        </p:nvPicPr>
        <p:blipFill>
          <a:blip r:embed="rId23"/>
          <a:stretch>
            <a:fillRect/>
          </a:stretch>
        </p:blipFill>
        <p:spPr>
          <a:xfrm>
            <a:off x="3253105" y="3004820"/>
            <a:ext cx="7502525" cy="751840"/>
          </a:xfrm>
          <a:prstGeom prst="rect">
            <a:avLst/>
          </a:prstGeom>
          <a:noFill/>
          <a:ln>
            <a:noFill/>
          </a:ln>
        </p:spPr>
      </p:pic>
      <p:pic>
        <p:nvPicPr>
          <p:cNvPr id="25" name="图片 119" descr="I:\就业派遣\2024年派遣\2024届就业培训\2024操作手册\07.png07"/>
          <p:cNvPicPr>
            <a:picLocks noChangeAspect="1"/>
          </p:cNvPicPr>
          <p:nvPr>
            <p:custDataLst>
              <p:tags r:id="rId24"/>
            </p:custDataLst>
          </p:nvPr>
        </p:nvPicPr>
        <p:blipFill>
          <a:blip r:embed="rId25"/>
          <a:stretch>
            <a:fillRect/>
          </a:stretch>
        </p:blipFill>
        <p:spPr>
          <a:xfrm>
            <a:off x="3253105" y="4650740"/>
            <a:ext cx="5882005" cy="1361440"/>
          </a:xfrm>
          <a:prstGeom prst="rect">
            <a:avLst/>
          </a:prstGeom>
          <a:noFill/>
          <a:ln>
            <a:noFill/>
          </a:ln>
        </p:spPr>
      </p:pic>
    </p:spTree>
    <p:custDataLst>
      <p:tags r:id="rId26"/>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自主创业</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指创立企业（包括参与创立企业），或是企业的所有者、管理者。包括个体经营和合伙经营两种类型，包含创立公司、在孵化机构创业、个体工商户创业和电子商务创业。</a:t>
            </a:r>
            <a:endParaRPr lang="zh-CN" altLang="en-US" sz="1500">
              <a:sym typeface="+mn-ea"/>
            </a:endParaRPr>
          </a:p>
        </p:txBody>
      </p:sp>
      <p:sp>
        <p:nvSpPr>
          <p:cNvPr id="27" name="任意多边形: 形状 36"/>
          <p:cNvSpPr/>
          <p:nvPr>
            <p:custDataLst>
              <p:tags r:id="rId16"/>
            </p:custDataLst>
          </p:nvPr>
        </p:nvSpPr>
        <p:spPr>
          <a:xfrm>
            <a:off x="674370" y="2627630"/>
            <a:ext cx="10781665" cy="1303020"/>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2626995"/>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178300"/>
            <a:ext cx="10781665" cy="1902460"/>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177665"/>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26" name="图片 124" descr="I:\就业派遣\2024年派遣\2024届就业培训\2024操作手册\w08.pngw08"/>
          <p:cNvPicPr>
            <a:picLocks noChangeAspect="1"/>
          </p:cNvPicPr>
          <p:nvPr>
            <p:custDataLst>
              <p:tags r:id="rId22"/>
            </p:custDataLst>
          </p:nvPr>
        </p:nvPicPr>
        <p:blipFill>
          <a:blip r:embed="rId23"/>
          <a:stretch>
            <a:fillRect/>
          </a:stretch>
        </p:blipFill>
        <p:spPr>
          <a:xfrm>
            <a:off x="3281680" y="2631440"/>
            <a:ext cx="6153785" cy="1299845"/>
          </a:xfrm>
          <a:prstGeom prst="rect">
            <a:avLst/>
          </a:prstGeom>
          <a:noFill/>
          <a:ln>
            <a:noFill/>
          </a:ln>
        </p:spPr>
      </p:pic>
      <p:pic>
        <p:nvPicPr>
          <p:cNvPr id="3" name="图片 125" descr="I:\就业派遣\2024年派遣\2024届就业培训\2024操作手册\08.png08"/>
          <p:cNvPicPr>
            <a:picLocks noChangeAspect="1"/>
          </p:cNvPicPr>
          <p:nvPr>
            <p:custDataLst>
              <p:tags r:id="rId24"/>
            </p:custDataLst>
          </p:nvPr>
        </p:nvPicPr>
        <p:blipFill>
          <a:blip r:embed="rId25"/>
          <a:stretch>
            <a:fillRect/>
          </a:stretch>
        </p:blipFill>
        <p:spPr>
          <a:xfrm>
            <a:off x="3253105" y="4182110"/>
            <a:ext cx="5564505" cy="1920875"/>
          </a:xfrm>
          <a:prstGeom prst="rect">
            <a:avLst/>
          </a:prstGeom>
          <a:noFill/>
          <a:ln>
            <a:noFill/>
          </a:ln>
        </p:spPr>
      </p:pic>
    </p:spTree>
    <p:custDataLst>
      <p:tags r:id="rId2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自由职业</a:t>
              </a:r>
              <a:endPar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指以个体劳动为主的一类职业，如作家、自由撰稿人、翻译工作者、中介服务工作者、某些艺术工作者、互联网营销工作者、全媒体运营工作者、电子竞技工作者等</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28" name="图片 128" descr="I:\就业派遣\2024年派遣\2024届就业培训\2024操作手册\w09.pngw09"/>
          <p:cNvPicPr>
            <a:picLocks noChangeAspect="1"/>
          </p:cNvPicPr>
          <p:nvPr>
            <p:custDataLst>
              <p:tags r:id="rId22"/>
            </p:custDataLst>
          </p:nvPr>
        </p:nvPicPr>
        <p:blipFill>
          <a:blip r:embed="rId23"/>
          <a:stretch>
            <a:fillRect/>
          </a:stretch>
        </p:blipFill>
        <p:spPr>
          <a:xfrm>
            <a:off x="3241040" y="3006725"/>
            <a:ext cx="6912610" cy="1081405"/>
          </a:xfrm>
          <a:prstGeom prst="rect">
            <a:avLst/>
          </a:prstGeom>
          <a:noFill/>
          <a:ln>
            <a:noFill/>
          </a:ln>
        </p:spPr>
      </p:pic>
      <p:pic>
        <p:nvPicPr>
          <p:cNvPr id="3" name="图片 129" descr="I:\就业派遣\2024年派遣\2024届就业培训\2024操作手册\09.png09"/>
          <p:cNvPicPr>
            <a:picLocks noChangeAspect="1"/>
          </p:cNvPicPr>
          <p:nvPr>
            <p:custDataLst>
              <p:tags r:id="rId24"/>
            </p:custDataLst>
          </p:nvPr>
        </p:nvPicPr>
        <p:blipFill>
          <a:blip r:embed="rId25"/>
          <a:stretch>
            <a:fillRect/>
          </a:stretch>
        </p:blipFill>
        <p:spPr>
          <a:xfrm>
            <a:off x="3241040" y="4617720"/>
            <a:ext cx="6998970" cy="1394460"/>
          </a:xfrm>
          <a:prstGeom prst="rect">
            <a:avLst/>
          </a:prstGeom>
          <a:noFill/>
          <a:ln>
            <a:noFill/>
          </a:ln>
        </p:spPr>
      </p:pic>
    </p:spTree>
    <p:custDataLst>
      <p:tags r:id="rId2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境内升学</a:t>
              </a:r>
              <a:endPar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研究生、第二学士学位和专科升普通本科</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30" name="图片 138" descr="I:\就业派遣\2024年派遣\2024届就业培训\2024操作手册\w10.pngw10"/>
          <p:cNvPicPr>
            <a:picLocks noChangeAspect="1"/>
          </p:cNvPicPr>
          <p:nvPr>
            <p:custDataLst>
              <p:tags r:id="rId22"/>
            </p:custDataLst>
          </p:nvPr>
        </p:nvPicPr>
        <p:blipFill>
          <a:blip r:embed="rId23"/>
          <a:stretch>
            <a:fillRect/>
          </a:stretch>
        </p:blipFill>
        <p:spPr>
          <a:xfrm>
            <a:off x="3241040" y="3004820"/>
            <a:ext cx="7680325" cy="770255"/>
          </a:xfrm>
          <a:prstGeom prst="rect">
            <a:avLst/>
          </a:prstGeom>
          <a:noFill/>
          <a:ln>
            <a:noFill/>
          </a:ln>
        </p:spPr>
      </p:pic>
      <p:pic>
        <p:nvPicPr>
          <p:cNvPr id="9" name="图片 139" descr="I:\就业派遣\2024年派遣\2024届就业培训\2024操作手册\10.png10"/>
          <p:cNvPicPr>
            <a:picLocks noChangeAspect="1"/>
          </p:cNvPicPr>
          <p:nvPr>
            <p:custDataLst>
              <p:tags r:id="rId24"/>
            </p:custDataLst>
          </p:nvPr>
        </p:nvPicPr>
        <p:blipFill>
          <a:blip r:embed="rId25"/>
          <a:stretch>
            <a:fillRect/>
          </a:stretch>
        </p:blipFill>
        <p:spPr>
          <a:xfrm>
            <a:off x="3251200" y="4618355"/>
            <a:ext cx="7726045" cy="1101090"/>
          </a:xfrm>
          <a:prstGeom prst="rect">
            <a:avLst/>
          </a:prstGeom>
          <a:noFill/>
          <a:ln>
            <a:noFill/>
          </a:ln>
        </p:spPr>
      </p:pic>
    </p:spTree>
    <p:custDataLst>
      <p:tags r:id="rId26"/>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境外留学</a:t>
              </a:r>
              <a:endParaRPr 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 name="任意多边形: 形状 36"/>
          <p:cNvSpPr/>
          <p:nvPr>
            <p:custDataLst>
              <p:tags r:id="rId11"/>
            </p:custDataLst>
          </p:nvPr>
        </p:nvSpPr>
        <p:spPr>
          <a:xfrm>
            <a:off x="673735" y="1704340"/>
            <a:ext cx="10781665" cy="67246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2"/>
            </p:custDataLst>
          </p:nvPr>
        </p:nvSpPr>
        <p:spPr>
          <a:xfrm>
            <a:off x="673100" y="1699260"/>
            <a:ext cx="10674350" cy="676910"/>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675640" y="1703705"/>
            <a:ext cx="1477010" cy="544195"/>
            <a:chOff x="1064" y="2659"/>
            <a:chExt cx="3849" cy="857"/>
          </a:xfrm>
        </p:grpSpPr>
        <p:sp>
          <p:nvSpPr>
            <p:cNvPr id="20" name="任意多边形 19"/>
            <p:cNvSpPr/>
            <p:nvPr>
              <p:custDataLst>
                <p:tags r:id="rId1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9" name="文本框 28"/>
            <p:cNvSpPr txBox="1"/>
            <p:nvPr>
              <p:custDataLst>
                <p:tags r:id="rId1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7" name="文本框 16"/>
          <p:cNvSpPr txBox="1"/>
          <p:nvPr>
            <p:custDataLst>
              <p:tags r:id="rId15"/>
            </p:custDataLst>
          </p:nvPr>
        </p:nvSpPr>
        <p:spPr>
          <a:xfrm>
            <a:off x="2152650" y="1640205"/>
            <a:ext cx="9209405" cy="735965"/>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毕业生出国、出境留学</a:t>
            </a:r>
            <a:endParaRPr lang="zh-CN" altLang="en-US" sz="1500">
              <a:sym typeface="+mn-ea"/>
            </a:endParaRPr>
          </a:p>
        </p:txBody>
      </p:sp>
      <p:sp>
        <p:nvSpPr>
          <p:cNvPr id="27" name="任意多边形: 形状 36"/>
          <p:cNvSpPr/>
          <p:nvPr>
            <p:custDataLst>
              <p:tags r:id="rId16"/>
            </p:custDataLst>
          </p:nvPr>
        </p:nvSpPr>
        <p:spPr>
          <a:xfrm>
            <a:off x="674370" y="3005455"/>
            <a:ext cx="10781665" cy="108267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35" name="组合 34"/>
          <p:cNvGrpSpPr/>
          <p:nvPr/>
        </p:nvGrpSpPr>
        <p:grpSpPr>
          <a:xfrm>
            <a:off x="676275" y="3004820"/>
            <a:ext cx="2574925" cy="544195"/>
            <a:chOff x="1064" y="2659"/>
            <a:chExt cx="3849" cy="857"/>
          </a:xfrm>
        </p:grpSpPr>
        <p:sp>
          <p:nvSpPr>
            <p:cNvPr id="37" name="任意多边形 36"/>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9" name="文本框 38"/>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内容维护要求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5" name="任意多边形: 形状 36"/>
          <p:cNvSpPr/>
          <p:nvPr>
            <p:custDataLst>
              <p:tags r:id="rId19"/>
            </p:custDataLst>
          </p:nvPr>
        </p:nvSpPr>
        <p:spPr>
          <a:xfrm>
            <a:off x="676275" y="4618355"/>
            <a:ext cx="10781665" cy="13938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grpSp>
        <p:nvGrpSpPr>
          <p:cNvPr id="46" name="组合 45"/>
          <p:cNvGrpSpPr/>
          <p:nvPr/>
        </p:nvGrpSpPr>
        <p:grpSpPr>
          <a:xfrm>
            <a:off x="678180" y="4617720"/>
            <a:ext cx="2574925" cy="544195"/>
            <a:chOff x="1064" y="2659"/>
            <a:chExt cx="3849" cy="857"/>
          </a:xfrm>
        </p:grpSpPr>
        <p:sp>
          <p:nvSpPr>
            <p:cNvPr id="47" name="任意多边形 46"/>
            <p:cNvSpPr/>
            <p:nvPr>
              <p:custDataLst>
                <p:tags r:id="rId20"/>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8" name="文本框 47"/>
            <p:cNvSpPr txBox="1"/>
            <p:nvPr>
              <p:custDataLst>
                <p:tags r:id="rId21"/>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证明材料要求</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pic>
        <p:nvPicPr>
          <p:cNvPr id="3" name="图片 136" descr="I:\就业派遣\2024年派遣\2024届就业培训\2024操作手册\w11.pngw11"/>
          <p:cNvPicPr>
            <a:picLocks noChangeAspect="1"/>
          </p:cNvPicPr>
          <p:nvPr>
            <p:custDataLst>
              <p:tags r:id="rId22"/>
            </p:custDataLst>
          </p:nvPr>
        </p:nvPicPr>
        <p:blipFill>
          <a:blip r:embed="rId23"/>
          <a:stretch>
            <a:fillRect/>
          </a:stretch>
        </p:blipFill>
        <p:spPr>
          <a:xfrm>
            <a:off x="3253105" y="3004820"/>
            <a:ext cx="7668260" cy="775970"/>
          </a:xfrm>
          <a:prstGeom prst="rect">
            <a:avLst/>
          </a:prstGeom>
          <a:noFill/>
          <a:ln>
            <a:noFill/>
          </a:ln>
        </p:spPr>
      </p:pic>
      <p:pic>
        <p:nvPicPr>
          <p:cNvPr id="18" name="图片 137" descr="I:\就业派遣\2024年派遣\2024届就业培训\2024操作手册\11.png11"/>
          <p:cNvPicPr>
            <a:picLocks noChangeAspect="1"/>
          </p:cNvPicPr>
          <p:nvPr>
            <p:custDataLst>
              <p:tags r:id="rId24"/>
            </p:custDataLst>
          </p:nvPr>
        </p:nvPicPr>
        <p:blipFill>
          <a:blip r:embed="rId25"/>
          <a:stretch>
            <a:fillRect/>
          </a:stretch>
        </p:blipFill>
        <p:spPr>
          <a:xfrm>
            <a:off x="3251200" y="4618355"/>
            <a:ext cx="7738745" cy="663575"/>
          </a:xfrm>
          <a:prstGeom prst="rect">
            <a:avLst/>
          </a:prstGeom>
          <a:noFill/>
          <a:ln>
            <a:noFill/>
          </a:ln>
        </p:spPr>
      </p:pic>
    </p:spTree>
    <p:custDataLst>
      <p:tags r:id="rId2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椭圆 57"/>
          <p:cNvSpPr/>
          <p:nvPr/>
        </p:nvSpPr>
        <p:spPr>
          <a:xfrm>
            <a:off x="1353820" y="1917700"/>
            <a:ext cx="3131185" cy="3131185"/>
          </a:xfrm>
          <a:prstGeom prst="ellipse">
            <a:avLst/>
          </a:prstGeom>
          <a:gradFill>
            <a:gsLst>
              <a:gs pos="35000">
                <a:schemeClr val="bg1">
                  <a:alpha val="0"/>
                </a:schemeClr>
              </a:gs>
              <a:gs pos="97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7" name="组合 56"/>
          <p:cNvGrpSpPr/>
          <p:nvPr>
            <p:custDataLst>
              <p:tags r:id="rId1"/>
            </p:custDataLst>
          </p:nvPr>
        </p:nvGrpSpPr>
        <p:grpSpPr>
          <a:xfrm>
            <a:off x="6096000" y="1520190"/>
            <a:ext cx="5441315" cy="3786505"/>
            <a:chOff x="9600" y="2394"/>
            <a:chExt cx="8569" cy="5963"/>
          </a:xfrm>
        </p:grpSpPr>
        <p:sp>
          <p:nvSpPr>
            <p:cNvPr id="12" name="圆角矩形 11"/>
            <p:cNvSpPr/>
            <p:nvPr>
              <p:custDataLst>
                <p:tags r:id="rId2"/>
              </p:custDataLst>
            </p:nvPr>
          </p:nvSpPr>
          <p:spPr>
            <a:xfrm>
              <a:off x="9640" y="3975"/>
              <a:ext cx="8444" cy="122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13" name="圆角矩形 12"/>
            <p:cNvSpPr/>
            <p:nvPr>
              <p:custDataLst>
                <p:tags r:id="rId3"/>
              </p:custDataLst>
            </p:nvPr>
          </p:nvSpPr>
          <p:spPr>
            <a:xfrm>
              <a:off x="9600" y="3975"/>
              <a:ext cx="1219" cy="1220"/>
            </a:xfrm>
            <a:prstGeom prst="roundRect">
              <a:avLst>
                <a:gd name="adj" fmla="val 50000"/>
              </a:avLst>
            </a:prstGeom>
            <a:solidFill>
              <a:srgbClr val="68B7D3"/>
            </a:solidFill>
            <a:ln>
              <a:solidFill>
                <a:srgbClr val="E4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2" name="文本框 21"/>
            <p:cNvSpPr txBox="1"/>
            <p:nvPr>
              <p:custDataLst>
                <p:tags r:id="rId4"/>
              </p:custDataLst>
            </p:nvPr>
          </p:nvSpPr>
          <p:spPr>
            <a:xfrm>
              <a:off x="11485" y="4223"/>
              <a:ext cx="5773" cy="72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sym typeface="+mn-ea"/>
                </a:rPr>
                <a:t>困难群体帮扶</a:t>
              </a:r>
              <a:endPar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7" name="文本框 26"/>
            <p:cNvSpPr txBox="1"/>
            <p:nvPr>
              <p:custDataLst>
                <p:tags r:id="rId5"/>
              </p:custDataLst>
            </p:nvPr>
          </p:nvSpPr>
          <p:spPr>
            <a:xfrm>
              <a:off x="9826" y="4223"/>
              <a:ext cx="768" cy="72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二</a:t>
              </a:r>
              <a:endPar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sp>
          <p:nvSpPr>
            <p:cNvPr id="16" name="圆角矩形 15"/>
            <p:cNvSpPr/>
            <p:nvPr>
              <p:custDataLst>
                <p:tags r:id="rId6"/>
              </p:custDataLst>
            </p:nvPr>
          </p:nvSpPr>
          <p:spPr>
            <a:xfrm>
              <a:off x="9640" y="5556"/>
              <a:ext cx="8444" cy="122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17" name="圆角矩形 16"/>
            <p:cNvSpPr/>
            <p:nvPr>
              <p:custDataLst>
                <p:tags r:id="rId7"/>
              </p:custDataLst>
            </p:nvPr>
          </p:nvSpPr>
          <p:spPr>
            <a:xfrm>
              <a:off x="9600" y="5556"/>
              <a:ext cx="1219" cy="1220"/>
            </a:xfrm>
            <a:prstGeom prst="roundRect">
              <a:avLst>
                <a:gd name="adj" fmla="val 50000"/>
              </a:avLst>
            </a:prstGeom>
            <a:solidFill>
              <a:srgbClr val="68B7D3"/>
            </a:solidFill>
            <a:ln>
              <a:solidFill>
                <a:srgbClr val="E4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3" name="文本框 22"/>
            <p:cNvSpPr txBox="1"/>
            <p:nvPr>
              <p:custDataLst>
                <p:tags r:id="rId8"/>
              </p:custDataLst>
            </p:nvPr>
          </p:nvSpPr>
          <p:spPr>
            <a:xfrm>
              <a:off x="11485" y="5804"/>
              <a:ext cx="3166" cy="72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rPr>
                <a:t>毕业生简历</a:t>
              </a:r>
              <a:endPar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9"/>
              </p:custDataLst>
            </p:nvPr>
          </p:nvSpPr>
          <p:spPr>
            <a:xfrm>
              <a:off x="9825" y="5804"/>
              <a:ext cx="768" cy="72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三</a:t>
              </a:r>
              <a:endPar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sp>
          <p:nvSpPr>
            <p:cNvPr id="19" name="圆角矩形 18"/>
            <p:cNvSpPr/>
            <p:nvPr>
              <p:custDataLst>
                <p:tags r:id="rId10"/>
              </p:custDataLst>
            </p:nvPr>
          </p:nvSpPr>
          <p:spPr>
            <a:xfrm>
              <a:off x="9640" y="7137"/>
              <a:ext cx="8444" cy="122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0" name="圆角矩形 19"/>
            <p:cNvSpPr/>
            <p:nvPr>
              <p:custDataLst>
                <p:tags r:id="rId11"/>
              </p:custDataLst>
            </p:nvPr>
          </p:nvSpPr>
          <p:spPr>
            <a:xfrm>
              <a:off x="9600" y="7137"/>
              <a:ext cx="1219" cy="1220"/>
            </a:xfrm>
            <a:prstGeom prst="roundRect">
              <a:avLst>
                <a:gd name="adj" fmla="val 50000"/>
              </a:avLst>
            </a:prstGeom>
            <a:solidFill>
              <a:srgbClr val="68B7D3"/>
            </a:solidFill>
            <a:ln>
              <a:solidFill>
                <a:srgbClr val="E4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4" name="文本框 23"/>
            <p:cNvSpPr txBox="1"/>
            <p:nvPr>
              <p:custDataLst>
                <p:tags r:id="rId12"/>
              </p:custDataLst>
            </p:nvPr>
          </p:nvSpPr>
          <p:spPr>
            <a:xfrm>
              <a:off x="11485" y="7385"/>
              <a:ext cx="5113" cy="72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rPr>
                <a:t>全国就业管理系统</a:t>
              </a:r>
              <a:endPar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3"/>
              </p:custDataLst>
            </p:nvPr>
          </p:nvSpPr>
          <p:spPr>
            <a:xfrm>
              <a:off x="9825" y="7385"/>
              <a:ext cx="768" cy="72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四</a:t>
              </a:r>
              <a:endPar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nvGrpSpPr>
            <p:cNvPr id="55" name="组合 54"/>
            <p:cNvGrpSpPr/>
            <p:nvPr/>
          </p:nvGrpSpPr>
          <p:grpSpPr>
            <a:xfrm>
              <a:off x="9600" y="2394"/>
              <a:ext cx="8484" cy="1220"/>
              <a:chOff x="9600" y="2394"/>
              <a:chExt cx="8484" cy="1220"/>
            </a:xfrm>
          </p:grpSpPr>
          <p:sp>
            <p:nvSpPr>
              <p:cNvPr id="35" name="圆角矩形 34"/>
              <p:cNvSpPr/>
              <p:nvPr>
                <p:custDataLst>
                  <p:tags r:id="rId14"/>
                </p:custDataLst>
              </p:nvPr>
            </p:nvSpPr>
            <p:spPr>
              <a:xfrm>
                <a:off x="9640" y="2394"/>
                <a:ext cx="8444" cy="122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9" name="圆角矩形 8"/>
              <p:cNvSpPr/>
              <p:nvPr>
                <p:custDataLst>
                  <p:tags r:id="rId15"/>
                </p:custDataLst>
              </p:nvPr>
            </p:nvSpPr>
            <p:spPr>
              <a:xfrm>
                <a:off x="9600" y="2394"/>
                <a:ext cx="1219" cy="1220"/>
              </a:xfrm>
              <a:prstGeom prst="roundRect">
                <a:avLst>
                  <a:gd name="adj" fmla="val 50000"/>
                </a:avLst>
              </a:prstGeom>
              <a:solidFill>
                <a:srgbClr val="68B7D3"/>
              </a:solidFill>
              <a:ln>
                <a:solidFill>
                  <a:srgbClr val="E4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1" name="文本框 20"/>
              <p:cNvSpPr txBox="1"/>
              <p:nvPr>
                <p:custDataLst>
                  <p:tags r:id="rId16"/>
                </p:custDataLst>
              </p:nvPr>
            </p:nvSpPr>
            <p:spPr>
              <a:xfrm>
                <a:off x="11485" y="2642"/>
                <a:ext cx="3166" cy="72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sym typeface="+mn-ea"/>
                  </a:rPr>
                  <a:t>学生管理</a:t>
                </a:r>
                <a:endParaRPr lang="zh-CN" altLang="en-US" sz="24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6" name="文本框 25"/>
              <p:cNvSpPr txBox="1"/>
              <p:nvPr>
                <p:custDataLst>
                  <p:tags r:id="rId17"/>
                </p:custDataLst>
              </p:nvPr>
            </p:nvSpPr>
            <p:spPr>
              <a:xfrm>
                <a:off x="9825" y="2642"/>
                <a:ext cx="768" cy="72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一</a:t>
                </a:r>
                <a:endPar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sp>
            <p:nvSpPr>
              <p:cNvPr id="43" name="文本框 42"/>
              <p:cNvSpPr txBox="1"/>
              <p:nvPr>
                <p:custDataLst>
                  <p:tags r:id="rId18"/>
                </p:custDataLst>
              </p:nvPr>
            </p:nvSpPr>
            <p:spPr>
              <a:xfrm>
                <a:off x="14176" y="2762"/>
                <a:ext cx="3361" cy="434"/>
              </a:xfrm>
              <a:prstGeom prst="rect">
                <a:avLst/>
              </a:prstGeom>
              <a:noFill/>
            </p:spPr>
            <p:txBody>
              <a:bodyPr wrap="square" rtlCol="0" anchor="t">
                <a:spAutoFit/>
              </a:bodyPr>
              <a:p>
                <a:r>
                  <a:rPr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rPr>
                  <a:t>Student Management</a:t>
                </a:r>
                <a:endParaRPr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endParaRPr>
              </a:p>
            </p:txBody>
          </p:sp>
        </p:grpSp>
        <p:sp>
          <p:nvSpPr>
            <p:cNvPr id="45" name="文本框 44"/>
            <p:cNvSpPr txBox="1"/>
            <p:nvPr>
              <p:custDataLst>
                <p:tags r:id="rId19"/>
              </p:custDataLst>
            </p:nvPr>
          </p:nvSpPr>
          <p:spPr>
            <a:xfrm>
              <a:off x="14176" y="5914"/>
              <a:ext cx="3361" cy="434"/>
            </a:xfrm>
            <a:prstGeom prst="rect">
              <a:avLst/>
            </a:prstGeom>
            <a:noFill/>
          </p:spPr>
          <p:txBody>
            <a:bodyPr wrap="square" rtlCol="0" anchor="t">
              <a:spAutoFit/>
            </a:bodyPr>
            <a:p>
              <a:r>
                <a:rPr lang="en-US" altLang="zh-CN"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R</a:t>
              </a:r>
              <a:r>
                <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esume</a:t>
              </a:r>
              <a:endPar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endParaRPr>
            </a:p>
          </p:txBody>
        </p:sp>
        <p:sp>
          <p:nvSpPr>
            <p:cNvPr id="46" name="文本框 45"/>
            <p:cNvSpPr txBox="1"/>
            <p:nvPr>
              <p:custDataLst>
                <p:tags r:id="rId20"/>
              </p:custDataLst>
            </p:nvPr>
          </p:nvSpPr>
          <p:spPr>
            <a:xfrm>
              <a:off x="15599" y="7490"/>
              <a:ext cx="2570" cy="621"/>
            </a:xfrm>
            <a:prstGeom prst="rect">
              <a:avLst/>
            </a:prstGeom>
            <a:noFill/>
          </p:spPr>
          <p:txBody>
            <a:bodyPr wrap="square" rtlCol="0" anchor="t">
              <a:noAutofit/>
            </a:bodyPr>
            <a:p>
              <a:r>
                <a:rPr 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Chsi 24365</a:t>
              </a:r>
              <a:endParaRPr 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endParaRPr>
            </a:p>
          </p:txBody>
        </p:sp>
        <p:sp>
          <p:nvSpPr>
            <p:cNvPr id="7" name="文本框 6"/>
            <p:cNvSpPr txBox="1"/>
            <p:nvPr>
              <p:custDataLst>
                <p:tags r:id="rId21"/>
              </p:custDataLst>
            </p:nvPr>
          </p:nvSpPr>
          <p:spPr>
            <a:xfrm>
              <a:off x="14651" y="4389"/>
              <a:ext cx="3361" cy="725"/>
            </a:xfrm>
            <a:prstGeom prst="rect">
              <a:avLst/>
            </a:prstGeom>
            <a:noFill/>
          </p:spPr>
          <p:txBody>
            <a:bodyPr wrap="square" rtlCol="0" anchor="t">
              <a:spAutoFit/>
            </a:bodyPr>
            <a:p>
              <a:r>
                <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Special </a:t>
              </a:r>
              <a:r>
                <a:rPr lang="en-US" altLang="zh-CN"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G</a:t>
              </a:r>
              <a:r>
                <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roup </a:t>
              </a:r>
              <a:r>
                <a:rPr lang="en-US" altLang="zh-CN"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A</a:t>
              </a:r>
              <a:r>
                <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ssistance</a:t>
              </a:r>
              <a:endPar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endParaRPr>
            </a:p>
            <a:p>
              <a:endParaRPr lang="zh-CN" altLang="en-US" sz="12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endParaRPr>
            </a:p>
          </p:txBody>
        </p:sp>
      </p:grpSp>
      <p:grpSp>
        <p:nvGrpSpPr>
          <p:cNvPr id="56" name="组合 55"/>
          <p:cNvGrpSpPr/>
          <p:nvPr/>
        </p:nvGrpSpPr>
        <p:grpSpPr>
          <a:xfrm>
            <a:off x="1470660" y="2242820"/>
            <a:ext cx="2693670" cy="2341245"/>
            <a:chOff x="2316" y="3648"/>
            <a:chExt cx="4242" cy="3687"/>
          </a:xfrm>
        </p:grpSpPr>
        <p:sp>
          <p:nvSpPr>
            <p:cNvPr id="5" name="文本框 4"/>
            <p:cNvSpPr txBox="1"/>
            <p:nvPr>
              <p:custDataLst>
                <p:tags r:id="rId22"/>
              </p:custDataLst>
            </p:nvPr>
          </p:nvSpPr>
          <p:spPr>
            <a:xfrm>
              <a:off x="2316" y="4499"/>
              <a:ext cx="2386" cy="2508"/>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4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目</a:t>
              </a:r>
              <a:endParaRPr lang="zh-CN" altLang="en-US" sz="104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6" name="文本框 5"/>
            <p:cNvSpPr txBox="1"/>
            <p:nvPr>
              <p:custDataLst>
                <p:tags r:id="rId23"/>
              </p:custDataLst>
            </p:nvPr>
          </p:nvSpPr>
          <p:spPr>
            <a:xfrm>
              <a:off x="3731" y="3648"/>
              <a:ext cx="2588" cy="2931"/>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录</a:t>
              </a:r>
              <a:endParaRPr lang="zh-CN" altLang="en-US" sz="11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15" name="文本框 14"/>
            <p:cNvSpPr txBox="1"/>
            <p:nvPr>
              <p:custDataLst>
                <p:tags r:id="rId24"/>
              </p:custDataLst>
            </p:nvPr>
          </p:nvSpPr>
          <p:spPr>
            <a:xfrm>
              <a:off x="4036" y="6349"/>
              <a:ext cx="2523" cy="531"/>
            </a:xfrm>
            <a:prstGeom prst="rect">
              <a:avLst/>
            </a:prstGeom>
            <a:noFill/>
          </p:spPr>
          <p:txBody>
            <a:bodyPr wrap="square" rtlCol="0" anchor="t">
              <a:spAutoFit/>
            </a:bodyPr>
            <a:p>
              <a:pPr algn="dist"/>
              <a:r>
                <a:rPr sz="1600" cap="all">
                  <a:gradFill>
                    <a:gsLst>
                      <a:gs pos="87000">
                        <a:srgbClr val="031824"/>
                      </a:gs>
                      <a:gs pos="11000">
                        <a:srgbClr val="318CB4"/>
                      </a:gs>
                    </a:gsLst>
                    <a:lin ang="10800000" scaled="0"/>
                  </a:gradFill>
                  <a:uFillTx/>
                  <a:latin typeface="思源宋体 CN Heavy" panose="02020900000000000000" charset="-122"/>
                  <a:ea typeface="思源宋体 CN Heavy" panose="02020900000000000000" charset="-122"/>
                  <a:cs typeface="思源宋体 CN Heavy" panose="02020900000000000000" charset="-122"/>
                </a:rPr>
                <a:t>Contents</a:t>
              </a:r>
              <a:endParaRPr sz="1600" cap="all">
                <a:gradFill>
                  <a:gsLst>
                    <a:gs pos="87000">
                      <a:srgbClr val="031824"/>
                    </a:gs>
                    <a:gs pos="11000">
                      <a:srgbClr val="318CB4"/>
                    </a:gs>
                  </a:gsLst>
                  <a:lin ang="10800000" scaled="0"/>
                </a:gradFill>
                <a:uFillTx/>
                <a:latin typeface="思源宋体 CN Heavy" panose="02020900000000000000" charset="-122"/>
                <a:ea typeface="思源宋体 CN Heavy" panose="02020900000000000000" charset="-122"/>
                <a:cs typeface="思源宋体 CN Heavy" panose="02020900000000000000" charset="-122"/>
              </a:endParaRPr>
            </a:p>
          </p:txBody>
        </p:sp>
        <p:cxnSp>
          <p:nvCxnSpPr>
            <p:cNvPr id="48" name="直接连接符 47"/>
            <p:cNvCxnSpPr/>
            <p:nvPr/>
          </p:nvCxnSpPr>
          <p:spPr>
            <a:xfrm>
              <a:off x="3916" y="7335"/>
              <a:ext cx="1185" cy="0"/>
            </a:xfrm>
            <a:prstGeom prst="line">
              <a:avLst/>
            </a:prstGeom>
            <a:ln w="31750" cap="rnd">
              <a:solidFill>
                <a:srgbClr val="C3E7F3"/>
              </a:solidFill>
              <a:round/>
            </a:ln>
          </p:spPr>
          <p:style>
            <a:lnRef idx="1">
              <a:schemeClr val="accent1"/>
            </a:lnRef>
            <a:fillRef idx="0">
              <a:schemeClr val="accent1"/>
            </a:fillRef>
            <a:effectRef idx="0">
              <a:schemeClr val="accent1"/>
            </a:effectRef>
            <a:fontRef idx="minor">
              <a:schemeClr val="tx1"/>
            </a:fontRef>
          </p:style>
        </p:cxnSp>
      </p:grpSp>
      <p:sp>
        <p:nvSpPr>
          <p:cNvPr id="51" name="文本框 50"/>
          <p:cNvSpPr txBox="1"/>
          <p:nvPr>
            <p:custDataLst>
              <p:tags r:id="rId25"/>
            </p:custDataLst>
          </p:nvPr>
        </p:nvSpPr>
        <p:spPr>
          <a:xfrm>
            <a:off x="949643" y="6355715"/>
            <a:ext cx="10292080" cy="275590"/>
          </a:xfrm>
          <a:prstGeom prst="rect">
            <a:avLst/>
          </a:prstGeom>
          <a:noFill/>
        </p:spPr>
        <p:txBody>
          <a:bodyPr wrap="square" rtlCol="0" anchor="t">
            <a:spAutoFit/>
          </a:bodyPr>
          <a:p>
            <a:pPr algn="dist"/>
            <a:r>
              <a:rPr lang="en-US" altLang="zh-CN" sz="1200">
                <a:solidFill>
                  <a:schemeClr val="bg1"/>
                </a:solidFill>
                <a:latin typeface="思源宋体 CN Heavy" panose="02020900000000000000" charset="-122"/>
                <a:ea typeface="思源宋体 CN Heavy" panose="02020900000000000000" charset="-122"/>
                <a:cs typeface="思源宋体 CN Heavy" panose="02020900000000000000" charset="-122"/>
              </a:rPr>
              <a:t>——   </a:t>
            </a:r>
            <a:r>
              <a:rPr lang="zh-CN" altLang="en-US" sz="1200">
                <a:solidFill>
                  <a:schemeClr val="bg1"/>
                </a:solidFill>
                <a:latin typeface="思源宋体 CN Heavy" panose="02020900000000000000" charset="-122"/>
                <a:ea typeface="思源宋体 CN Heavy" panose="02020900000000000000" charset="-122"/>
                <a:cs typeface="思源宋体 CN Heavy" panose="02020900000000000000" charset="-122"/>
              </a:rPr>
              <a:t>安徽24365大学生就业服务平台系统使用手册</a:t>
            </a:r>
            <a:r>
              <a:rPr lang="en-US" altLang="zh-CN" sz="1200">
                <a:solidFill>
                  <a:schemeClr val="bg1"/>
                </a:solidFill>
                <a:latin typeface="思源宋体 CN Heavy" panose="02020900000000000000" charset="-122"/>
                <a:ea typeface="思源宋体 CN Heavy" panose="02020900000000000000" charset="-122"/>
                <a:cs typeface="思源宋体 CN Heavy" panose="02020900000000000000" charset="-122"/>
              </a:rPr>
              <a:t>   ——</a:t>
            </a:r>
            <a:endParaRPr lang="en-US" altLang="zh-CN" sz="1200">
              <a:solidFill>
                <a:schemeClr val="bg1"/>
              </a:solidFill>
              <a:latin typeface="思源宋体 CN Heavy" panose="02020900000000000000" charset="-122"/>
              <a:ea typeface="思源宋体 CN Heavy" panose="02020900000000000000" charset="-122"/>
              <a:cs typeface="思源宋体 CN Heavy" panose="02020900000000000000" charset="-122"/>
            </a:endParaRPr>
          </a:p>
        </p:txBody>
      </p:sp>
      <p:grpSp>
        <p:nvGrpSpPr>
          <p:cNvPr id="8" name="组合 7"/>
          <p:cNvGrpSpPr/>
          <p:nvPr/>
        </p:nvGrpSpPr>
        <p:grpSpPr>
          <a:xfrm>
            <a:off x="652780" y="450850"/>
            <a:ext cx="10882630" cy="275590"/>
            <a:chOff x="1028" y="710"/>
            <a:chExt cx="17138" cy="434"/>
          </a:xfrm>
        </p:grpSpPr>
        <p:grpSp>
          <p:nvGrpSpPr>
            <p:cNvPr id="34" name="组合 33"/>
            <p:cNvGrpSpPr/>
            <p:nvPr/>
          </p:nvGrpSpPr>
          <p:grpSpPr>
            <a:xfrm>
              <a:off x="1028" y="710"/>
              <a:ext cx="17139" cy="434"/>
              <a:chOff x="983" y="725"/>
              <a:chExt cx="17139" cy="434"/>
            </a:xfrm>
          </p:grpSpPr>
          <p:grpSp>
            <p:nvGrpSpPr>
              <p:cNvPr id="30" name="组合 29"/>
              <p:cNvGrpSpPr/>
              <p:nvPr/>
            </p:nvGrpSpPr>
            <p:grpSpPr>
              <a:xfrm rot="0">
                <a:off x="17777" y="837"/>
                <a:ext cx="345" cy="210"/>
                <a:chOff x="17652" y="759"/>
                <a:chExt cx="410" cy="249"/>
              </a:xfrm>
            </p:grpSpPr>
            <p:cxnSp>
              <p:nvCxnSpPr>
                <p:cNvPr id="31" name="直接连接符 30"/>
                <p:cNvCxnSpPr/>
                <p:nvPr>
                  <p:custDataLst>
                    <p:tags r:id="rId26"/>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7"/>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28"/>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custDataLst>
                  <p:tags r:id="rId29"/>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2" name="文本框 1"/>
            <p:cNvSpPr txBox="1"/>
            <p:nvPr>
              <p:custDataLst>
                <p:tags r:id="rId30"/>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3" name="组合 2"/>
          <p:cNvGrpSpPr/>
          <p:nvPr/>
        </p:nvGrpSpPr>
        <p:grpSpPr>
          <a:xfrm>
            <a:off x="0" y="6119495"/>
            <a:ext cx="12191365" cy="748030"/>
            <a:chOff x="0" y="9637"/>
            <a:chExt cx="19199" cy="1178"/>
          </a:xfrm>
        </p:grpSpPr>
        <p:sp>
          <p:nvSpPr>
            <p:cNvPr id="11" name="单圆角矩形 10"/>
            <p:cNvSpPr/>
            <p:nvPr>
              <p:custDataLst>
                <p:tags r:id="rId31"/>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32"/>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Tree>
    <p:custDataLst>
      <p:tags r:id="rId3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待就业</a:t>
              </a: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a:t>
              </a: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2" name="任意多边形: 形状 29"/>
          <p:cNvSpPr/>
          <p:nvPr>
            <p:custDataLst>
              <p:tags r:id="rId11"/>
            </p:custDataLst>
          </p:nvPr>
        </p:nvSpPr>
        <p:spPr>
          <a:xfrm>
            <a:off x="1599565" y="2174875"/>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求职中：正在择业，尚未落实工作单位</a:t>
            </a:r>
            <a:endParaRPr lang="zh-CN" altLang="en-US" sz="1400">
              <a:solidFill>
                <a:schemeClr val="tx1">
                  <a:lumMod val="75000"/>
                  <a:lumOff val="25000"/>
                </a:schemeClr>
              </a:solidFill>
              <a:sym typeface="+mn-ea"/>
            </a:endParaRPr>
          </a:p>
        </p:txBody>
      </p:sp>
      <p:sp>
        <p:nvSpPr>
          <p:cNvPr id="23" name="任意多边形: 形状 30"/>
          <p:cNvSpPr/>
          <p:nvPr>
            <p:custDataLst>
              <p:tags r:id="rId12"/>
            </p:custDataLst>
          </p:nvPr>
        </p:nvSpPr>
        <p:spPr>
          <a:xfrm>
            <a:off x="1599565" y="281559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签约中：已确定就业意向，准备正式签订协议或合同</a:t>
            </a:r>
            <a:endParaRPr lang="zh-CN" altLang="en-US" sz="1400">
              <a:solidFill>
                <a:schemeClr val="tx1">
                  <a:lumMod val="75000"/>
                  <a:lumOff val="25000"/>
                </a:schemeClr>
              </a:solidFill>
              <a:sym typeface="+mn-ea"/>
            </a:endParaRPr>
          </a:p>
        </p:txBody>
      </p:sp>
      <p:sp>
        <p:nvSpPr>
          <p:cNvPr id="24" name="任意多边形: 形状 31"/>
          <p:cNvSpPr/>
          <p:nvPr>
            <p:custDataLst>
              <p:tags r:id="rId13"/>
            </p:custDataLst>
          </p:nvPr>
        </p:nvSpPr>
        <p:spPr>
          <a:xfrm>
            <a:off x="1599565" y="3456305"/>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拟参加公招考试：准备参加公务员、事业单位公开招录考试</a:t>
            </a:r>
            <a:endParaRPr lang="zh-CN" altLang="en-US" sz="1400">
              <a:solidFill>
                <a:schemeClr val="tx1">
                  <a:lumMod val="75000"/>
                  <a:lumOff val="25000"/>
                </a:schemeClr>
              </a:solidFill>
              <a:sym typeface="+mn-ea"/>
            </a:endParaRPr>
          </a:p>
        </p:txBody>
      </p:sp>
      <p:sp>
        <p:nvSpPr>
          <p:cNvPr id="25" name="任意多边形: 形状 32"/>
          <p:cNvSpPr/>
          <p:nvPr>
            <p:custDataLst>
              <p:tags r:id="rId14"/>
            </p:custDataLst>
          </p:nvPr>
        </p:nvSpPr>
        <p:spPr>
          <a:xfrm>
            <a:off x="1599565" y="4097020"/>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拟创业：准备创业，尚未在工商行政管理部门注册登记，拟创立的实体尚未开始实际运营</a:t>
            </a:r>
            <a:endParaRPr lang="zh-CN" altLang="en-US" sz="1400">
              <a:solidFill>
                <a:schemeClr val="tx1">
                  <a:lumMod val="75000"/>
                  <a:lumOff val="25000"/>
                </a:schemeClr>
              </a:solidFill>
              <a:sym typeface="+mn-ea"/>
            </a:endParaRPr>
          </a:p>
        </p:txBody>
      </p:sp>
      <p:sp>
        <p:nvSpPr>
          <p:cNvPr id="26" name="文本框 25"/>
          <p:cNvSpPr txBox="1"/>
          <p:nvPr>
            <p:custDataLst>
              <p:tags r:id="rId15"/>
            </p:custDataLst>
          </p:nvPr>
        </p:nvSpPr>
        <p:spPr>
          <a:xfrm>
            <a:off x="595630" y="217376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7" name="文本框 26"/>
          <p:cNvSpPr txBox="1"/>
          <p:nvPr>
            <p:custDataLst>
              <p:tags r:id="rId16"/>
            </p:custDataLst>
          </p:nvPr>
        </p:nvSpPr>
        <p:spPr>
          <a:xfrm>
            <a:off x="595630" y="281447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C.</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7"/>
            </p:custDataLst>
          </p:nvPr>
        </p:nvSpPr>
        <p:spPr>
          <a:xfrm>
            <a:off x="595630" y="345519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D.</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8"/>
            </p:custDataLst>
          </p:nvPr>
        </p:nvSpPr>
        <p:spPr>
          <a:xfrm>
            <a:off x="595630" y="409590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E.</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5" name="任意多边形: 形状 29"/>
          <p:cNvSpPr/>
          <p:nvPr>
            <p:custDataLst>
              <p:tags r:id="rId19"/>
            </p:custDataLst>
          </p:nvPr>
        </p:nvSpPr>
        <p:spPr>
          <a:xfrm>
            <a:off x="1599565" y="153416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暂未登记或上报：毕业去向信息初始状态</a:t>
            </a:r>
            <a:endParaRPr lang="zh-CN" altLang="en-US" sz="1400">
              <a:solidFill>
                <a:schemeClr val="tx1">
                  <a:lumMod val="75000"/>
                  <a:lumOff val="25000"/>
                </a:schemeClr>
              </a:solidFill>
              <a:sym typeface="+mn-ea"/>
            </a:endParaRPr>
          </a:p>
        </p:txBody>
      </p:sp>
      <p:sp>
        <p:nvSpPr>
          <p:cNvPr id="37" name="文本框 36"/>
          <p:cNvSpPr txBox="1"/>
          <p:nvPr>
            <p:custDataLst>
              <p:tags r:id="rId20"/>
            </p:custDataLst>
          </p:nvPr>
        </p:nvSpPr>
        <p:spPr>
          <a:xfrm>
            <a:off x="595630" y="153304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9" name="任意多边形: 形状 31"/>
          <p:cNvSpPr/>
          <p:nvPr>
            <p:custDataLst>
              <p:tags r:id="rId21"/>
            </p:custDataLst>
          </p:nvPr>
        </p:nvSpPr>
        <p:spPr>
          <a:xfrm>
            <a:off x="1599565" y="4737735"/>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拟应征入伍：准备应征入伍，尚未被批准</a:t>
            </a:r>
            <a:endParaRPr lang="zh-CN" altLang="en-US" sz="1400">
              <a:solidFill>
                <a:schemeClr val="tx1">
                  <a:lumMod val="75000"/>
                  <a:lumOff val="25000"/>
                </a:schemeClr>
              </a:solidFill>
              <a:sym typeface="+mn-ea"/>
            </a:endParaRPr>
          </a:p>
        </p:txBody>
      </p:sp>
      <p:sp>
        <p:nvSpPr>
          <p:cNvPr id="41" name="任意多边形: 形状 32"/>
          <p:cNvSpPr/>
          <p:nvPr>
            <p:custDataLst>
              <p:tags r:id="rId22"/>
            </p:custDataLst>
          </p:nvPr>
        </p:nvSpPr>
        <p:spPr>
          <a:xfrm>
            <a:off x="1599565" y="5378450"/>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就业见习：参与未就业见习项目</a:t>
            </a:r>
            <a:endParaRPr lang="zh-CN" altLang="en-US" sz="1400">
              <a:solidFill>
                <a:schemeClr val="tx1">
                  <a:lumMod val="75000"/>
                  <a:lumOff val="25000"/>
                </a:schemeClr>
              </a:solidFill>
              <a:sym typeface="+mn-ea"/>
            </a:endParaRPr>
          </a:p>
        </p:txBody>
      </p:sp>
      <p:sp>
        <p:nvSpPr>
          <p:cNvPr id="42" name="文本框 41"/>
          <p:cNvSpPr txBox="1"/>
          <p:nvPr>
            <p:custDataLst>
              <p:tags r:id="rId23"/>
            </p:custDataLst>
          </p:nvPr>
        </p:nvSpPr>
        <p:spPr>
          <a:xfrm>
            <a:off x="595630" y="473662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F.</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43" name="文本框 42"/>
          <p:cNvSpPr txBox="1"/>
          <p:nvPr>
            <p:custDataLst>
              <p:tags r:id="rId24"/>
            </p:custDataLst>
          </p:nvPr>
        </p:nvSpPr>
        <p:spPr>
          <a:xfrm>
            <a:off x="595630" y="537733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G.</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2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2007"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9595"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8159"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不就业拟升学和其他暂不就业</a:t>
              </a:r>
              <a:r>
                <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a:t>
              </a: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去向界定</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2" name="任意多边形: 形状 29"/>
          <p:cNvSpPr/>
          <p:nvPr>
            <p:custDataLst>
              <p:tags r:id="rId11"/>
            </p:custDataLst>
          </p:nvPr>
        </p:nvSpPr>
        <p:spPr>
          <a:xfrm>
            <a:off x="1599565" y="2174875"/>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暂不就业：暂时不想就业等无就业意愿的毕业生</a:t>
            </a:r>
            <a:endParaRPr lang="zh-CN" altLang="en-US" sz="1400">
              <a:solidFill>
                <a:schemeClr val="tx1">
                  <a:lumMod val="75000"/>
                  <a:lumOff val="25000"/>
                </a:schemeClr>
              </a:solidFill>
              <a:sym typeface="+mn-ea"/>
            </a:endParaRPr>
          </a:p>
        </p:txBody>
      </p:sp>
      <p:sp>
        <p:nvSpPr>
          <p:cNvPr id="23" name="任意多边形: 形状 30"/>
          <p:cNvSpPr/>
          <p:nvPr>
            <p:custDataLst>
              <p:tags r:id="rId12"/>
            </p:custDataLst>
          </p:nvPr>
        </p:nvSpPr>
        <p:spPr>
          <a:xfrm>
            <a:off x="1599565" y="281559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拟出国出境：准备出国出境学习或工作</a:t>
            </a:r>
            <a:endParaRPr lang="zh-CN" altLang="en-US" sz="1400">
              <a:solidFill>
                <a:schemeClr val="tx1">
                  <a:lumMod val="75000"/>
                  <a:lumOff val="25000"/>
                </a:schemeClr>
              </a:solidFill>
              <a:sym typeface="+mn-ea"/>
            </a:endParaRPr>
          </a:p>
        </p:txBody>
      </p:sp>
      <p:sp>
        <p:nvSpPr>
          <p:cNvPr id="26" name="文本框 25"/>
          <p:cNvSpPr txBox="1"/>
          <p:nvPr>
            <p:custDataLst>
              <p:tags r:id="rId13"/>
            </p:custDataLst>
          </p:nvPr>
        </p:nvSpPr>
        <p:spPr>
          <a:xfrm>
            <a:off x="595630" y="217376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7" name="文本框 26"/>
          <p:cNvSpPr txBox="1"/>
          <p:nvPr>
            <p:custDataLst>
              <p:tags r:id="rId14"/>
            </p:custDataLst>
          </p:nvPr>
        </p:nvSpPr>
        <p:spPr>
          <a:xfrm>
            <a:off x="595630" y="281447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C.</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5" name="任意多边形: 形状 29"/>
          <p:cNvSpPr/>
          <p:nvPr>
            <p:custDataLst>
              <p:tags r:id="rId15"/>
            </p:custDataLst>
          </p:nvPr>
        </p:nvSpPr>
        <p:spPr>
          <a:xfrm>
            <a:off x="1599565" y="153416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不就业拟升学：准备升学考试，暂不打算就业</a:t>
            </a:r>
            <a:endParaRPr lang="zh-CN" altLang="en-US" sz="1400">
              <a:solidFill>
                <a:schemeClr val="tx1">
                  <a:lumMod val="75000"/>
                  <a:lumOff val="25000"/>
                </a:schemeClr>
              </a:solidFill>
              <a:sym typeface="+mn-ea"/>
            </a:endParaRPr>
          </a:p>
        </p:txBody>
      </p:sp>
      <p:sp>
        <p:nvSpPr>
          <p:cNvPr id="37" name="文本框 36"/>
          <p:cNvSpPr txBox="1"/>
          <p:nvPr>
            <p:custDataLst>
              <p:tags r:id="rId16"/>
            </p:custDataLst>
          </p:nvPr>
        </p:nvSpPr>
        <p:spPr>
          <a:xfrm>
            <a:off x="595630" y="153304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17"/>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36830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对毕业生通过微信小程序登记的去向信息进行审核</a:t>
            </a:r>
            <a:endParaRPr lang="zh-CN" altLang="en-US" sz="1200">
              <a:solidFill>
                <a:schemeClr val="tx1">
                  <a:lumMod val="75000"/>
                  <a:lumOff val="25000"/>
                </a:schemeClr>
              </a:solidFill>
            </a:endParaRPr>
          </a:p>
        </p:txBody>
      </p:sp>
      <p:sp>
        <p:nvSpPr>
          <p:cNvPr id="3" name="圆角矩形 2"/>
          <p:cNvSpPr/>
          <p:nvPr>
            <p:custDataLst>
              <p:tags r:id="rId7"/>
            </p:custDataLst>
          </p:nvPr>
        </p:nvSpPr>
        <p:spPr>
          <a:xfrm>
            <a:off x="9876155" y="1276350"/>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功能说明</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2" name="图片 1"/>
          <p:cNvPicPr/>
          <p:nvPr>
            <p:custDataLst>
              <p:tags r:id="rId14"/>
            </p:custDataLst>
          </p:nvPr>
        </p:nvPicPr>
        <p:blipFill>
          <a:blip r:embed="rId15"/>
          <a:stretch>
            <a:fillRect/>
          </a:stretch>
        </p:blipFill>
        <p:spPr>
          <a:xfrm>
            <a:off x="360000" y="1260000"/>
            <a:ext cx="7560000" cy="4680000"/>
          </a:xfrm>
          <a:prstGeom prst="rect">
            <a:avLst/>
          </a:prstGeom>
        </p:spPr>
      </p:pic>
      <p:sp>
        <p:nvSpPr>
          <p:cNvPr id="13" name="文本框 12"/>
          <p:cNvSpPr txBox="1"/>
          <p:nvPr>
            <p:custDataLst>
              <p:tags r:id="rId16"/>
            </p:custDataLst>
          </p:nvPr>
        </p:nvSpPr>
        <p:spPr>
          <a:xfrm>
            <a:off x="8281270" y="3245555"/>
            <a:ext cx="3600000" cy="1604645"/>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en-US" altLang="zh-CN" sz="1200">
                <a:solidFill>
                  <a:schemeClr val="tx1">
                    <a:lumMod val="75000"/>
                    <a:lumOff val="25000"/>
                  </a:schemeClr>
                </a:solidFill>
              </a:rPr>
              <a:t>       </a:t>
            </a:r>
            <a:r>
              <a:rPr lang="zh-CN" altLang="en-US" sz="1200">
                <a:solidFill>
                  <a:schemeClr val="tx1">
                    <a:lumMod val="75000"/>
                    <a:lumOff val="25000"/>
                  </a:schemeClr>
                </a:solidFill>
              </a:rPr>
              <a:t>严格执行教育部相关文件要求，依据不同的毕业去向和审核依据对毕业生去向登记信息进行审核，基本要求是必填信息必填、单位名称等信息不多字、不少字和不错字</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 </a:t>
            </a:r>
            <a:r>
              <a:rPr lang="en-US" altLang="zh-CN" sz="1200">
                <a:solidFill>
                  <a:schemeClr val="tx1">
                    <a:lumMod val="75000"/>
                    <a:lumOff val="25000"/>
                  </a:schemeClr>
                </a:solidFill>
              </a:rPr>
              <a:t>     </a:t>
            </a:r>
            <a:r>
              <a:rPr lang="zh-CN" altLang="en-US" sz="1200">
                <a:solidFill>
                  <a:schemeClr val="tx1">
                    <a:lumMod val="75000"/>
                    <a:lumOff val="25000"/>
                  </a:schemeClr>
                </a:solidFill>
              </a:rPr>
              <a:t>不同去向审核具体要求如下：</a:t>
            </a:r>
            <a:endParaRPr lang="zh-CN" altLang="en-US" sz="1200">
              <a:solidFill>
                <a:schemeClr val="tx1">
                  <a:lumMod val="75000"/>
                  <a:lumOff val="25000"/>
                </a:schemeClr>
              </a:solidFill>
            </a:endParaRPr>
          </a:p>
        </p:txBody>
      </p:sp>
      <p:sp>
        <p:nvSpPr>
          <p:cNvPr id="15" name="圆角矩形 14"/>
          <p:cNvSpPr/>
          <p:nvPr>
            <p:custDataLst>
              <p:tags r:id="rId17"/>
            </p:custDataLst>
          </p:nvPr>
        </p:nvSpPr>
        <p:spPr>
          <a:xfrm>
            <a:off x="9877425" y="2541905"/>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8281270" y="2525555"/>
            <a:ext cx="2094865" cy="514350"/>
            <a:chOff x="8899" y="3248"/>
            <a:chExt cx="3299" cy="810"/>
          </a:xfrm>
        </p:grpSpPr>
        <p:sp>
          <p:nvSpPr>
            <p:cNvPr id="18" name="圆角矩形 17"/>
            <p:cNvSpPr/>
            <p:nvPr>
              <p:custDataLst>
                <p:tags r:id="rId1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19" name="文本框 18"/>
            <p:cNvSpPr txBox="1"/>
            <p:nvPr>
              <p:custDataLst>
                <p:tags r:id="rId1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审核要求</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Tree>
    <p:custDataLst>
      <p:tags r:id="rId20"/>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526665"/>
            <a:ext cx="9937750" cy="81851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与就业单位签订省级就业部门统一制定的就业协议书，且盖有单位人力资源（人事）部门公章或单位行政公章。就业单位指国家机关、事业单位、社会团体、企业、个体经济组织、民办非企业单位等组织，依据签订的省级就业部门统一制定的就业协议书（含电子协议书）或相关制式协议书</a:t>
            </a:r>
            <a:endParaRPr lang="zh-CN" altLang="en-US" sz="1400">
              <a:solidFill>
                <a:schemeClr val="tx1">
                  <a:lumMod val="75000"/>
                  <a:lumOff val="25000"/>
                </a:schemeClr>
              </a:solidFill>
              <a:sym typeface="+mn-ea"/>
            </a:endParaRPr>
          </a:p>
        </p:txBody>
      </p:sp>
      <p:sp>
        <p:nvSpPr>
          <p:cNvPr id="24" name="任意多边形: 形状 31"/>
          <p:cNvSpPr/>
          <p:nvPr>
            <p:custDataLst>
              <p:tags r:id="rId12"/>
            </p:custDataLst>
          </p:nvPr>
        </p:nvSpPr>
        <p:spPr>
          <a:xfrm>
            <a:off x="1599565" y="3491865"/>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具有人事调配权限的单位出具的接收毕业生及其人事关系（档案、户口、党团组织关系等）的录用接收函，依据用人单位出具的录用接收函、公示材料。</a:t>
            </a:r>
            <a:endParaRPr lang="zh-CN" altLang="en-US" sz="1400">
              <a:solidFill>
                <a:schemeClr val="tx1">
                  <a:lumMod val="75000"/>
                  <a:lumOff val="25000"/>
                </a:schemeClr>
              </a:solidFill>
              <a:sym typeface="+mn-ea"/>
            </a:endParaRPr>
          </a:p>
        </p:txBody>
      </p:sp>
      <p:sp>
        <p:nvSpPr>
          <p:cNvPr id="25" name="任意多边形: 形状 32"/>
          <p:cNvSpPr/>
          <p:nvPr>
            <p:custDataLst>
              <p:tags r:id="rId13"/>
            </p:custDataLst>
          </p:nvPr>
        </p:nvSpPr>
        <p:spPr>
          <a:xfrm>
            <a:off x="1599565" y="4132580"/>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定向、委托培养毕业生回原定向、委托培养单位（地区）就业，依据毕业生与定向委培单位（地区）签订的定向、委培协议。</a:t>
            </a:r>
            <a:endParaRPr lang="zh-CN" altLang="en-US" sz="1400">
              <a:solidFill>
                <a:schemeClr val="tx1">
                  <a:lumMod val="75000"/>
                  <a:lumOff val="25000"/>
                </a:schemeClr>
              </a:solidFill>
              <a:sym typeface="+mn-ea"/>
            </a:endParaRPr>
          </a:p>
        </p:txBody>
      </p:sp>
      <p:sp>
        <p:nvSpPr>
          <p:cNvPr id="27" name="文本框 26"/>
          <p:cNvSpPr txBox="1"/>
          <p:nvPr>
            <p:custDataLst>
              <p:tags r:id="rId14"/>
            </p:custDataLst>
          </p:nvPr>
        </p:nvSpPr>
        <p:spPr>
          <a:xfrm>
            <a:off x="595630" y="25255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5"/>
            </p:custDataLst>
          </p:nvPr>
        </p:nvSpPr>
        <p:spPr>
          <a:xfrm>
            <a:off x="595630" y="34907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6"/>
            </p:custDataLst>
          </p:nvPr>
        </p:nvSpPr>
        <p:spPr>
          <a:xfrm>
            <a:off x="595630" y="413146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C.</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9" name="任意多边形: 形状 31"/>
          <p:cNvSpPr/>
          <p:nvPr>
            <p:custDataLst>
              <p:tags r:id="rId17"/>
            </p:custDataLst>
          </p:nvPr>
        </p:nvSpPr>
        <p:spPr>
          <a:xfrm>
            <a:off x="1599565" y="4773295"/>
            <a:ext cx="425259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部队招收军士或文职人员，依据招收军士或文职人员协议书。</a:t>
            </a:r>
            <a:endParaRPr lang="zh-CN" altLang="en-US" sz="1400">
              <a:solidFill>
                <a:schemeClr val="tx1">
                  <a:lumMod val="75000"/>
                  <a:lumOff val="25000"/>
                </a:schemeClr>
              </a:solidFill>
              <a:sym typeface="+mn-ea"/>
            </a:endParaRPr>
          </a:p>
        </p:txBody>
      </p:sp>
      <p:sp>
        <p:nvSpPr>
          <p:cNvPr id="41" name="任意多边形: 形状 32"/>
          <p:cNvSpPr/>
          <p:nvPr>
            <p:custDataLst>
              <p:tags r:id="rId18"/>
            </p:custDataLst>
          </p:nvPr>
        </p:nvSpPr>
        <p:spPr>
          <a:xfrm>
            <a:off x="1599565" y="5414010"/>
            <a:ext cx="425259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医学规培生，依据与规培基地签订的协议书。</a:t>
            </a:r>
            <a:endParaRPr lang="zh-CN" altLang="en-US" sz="1400">
              <a:solidFill>
                <a:schemeClr val="tx1">
                  <a:lumMod val="75000"/>
                  <a:lumOff val="25000"/>
                </a:schemeClr>
              </a:solidFill>
              <a:sym typeface="+mn-ea"/>
            </a:endParaRPr>
          </a:p>
        </p:txBody>
      </p:sp>
      <p:sp>
        <p:nvSpPr>
          <p:cNvPr id="42" name="文本框 41"/>
          <p:cNvSpPr txBox="1"/>
          <p:nvPr>
            <p:custDataLst>
              <p:tags r:id="rId19"/>
            </p:custDataLst>
          </p:nvPr>
        </p:nvSpPr>
        <p:spPr>
          <a:xfrm>
            <a:off x="595630" y="477218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D.</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43" name="文本框 42"/>
          <p:cNvSpPr txBox="1"/>
          <p:nvPr>
            <p:custDataLst>
              <p:tags r:id="rId20"/>
            </p:custDataLst>
          </p:nvPr>
        </p:nvSpPr>
        <p:spPr>
          <a:xfrm>
            <a:off x="595630" y="541289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E.</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21"/>
            </p:custDataLst>
          </p:nvPr>
        </p:nvSpPr>
        <p:spPr>
          <a:xfrm>
            <a:off x="673735" y="170434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22"/>
            </p:custDataLst>
          </p:nvPr>
        </p:nvSpPr>
        <p:spPr>
          <a:xfrm>
            <a:off x="673100" y="169926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703705"/>
            <a:ext cx="1477010" cy="544195"/>
            <a:chOff x="1064" y="2659"/>
            <a:chExt cx="3849" cy="857"/>
          </a:xfrm>
        </p:grpSpPr>
        <p:sp>
          <p:nvSpPr>
            <p:cNvPr id="20" name="任意多边形 19"/>
            <p:cNvSpPr/>
            <p:nvPr>
              <p:custDataLst>
                <p:tags r:id="rId23"/>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24"/>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25"/>
            </p:custDataLst>
          </p:nvPr>
        </p:nvSpPr>
        <p:spPr>
          <a:xfrm>
            <a:off x="2152650" y="170942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签就业协议形式就业（非网签，属于毕业生自主在小程序上登记）</a:t>
            </a:r>
            <a:endParaRPr lang="zh-CN" altLang="en-US" sz="1500">
              <a:sym typeface="+mn-ea"/>
            </a:endParaRPr>
          </a:p>
        </p:txBody>
      </p:sp>
      <p:sp>
        <p:nvSpPr>
          <p:cNvPr id="19" name="任意多边形: 形状 31"/>
          <p:cNvSpPr/>
          <p:nvPr>
            <p:custDataLst>
              <p:tags r:id="rId26"/>
            </p:custDataLst>
          </p:nvPr>
        </p:nvSpPr>
        <p:spPr>
          <a:xfrm>
            <a:off x="7056755" y="4773295"/>
            <a:ext cx="447929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国际组织任职，依据国际组织出具的接收材料。</a:t>
            </a:r>
            <a:endParaRPr lang="zh-CN" altLang="en-US" sz="1400">
              <a:solidFill>
                <a:schemeClr val="tx1">
                  <a:lumMod val="75000"/>
                  <a:lumOff val="25000"/>
                </a:schemeClr>
              </a:solidFill>
              <a:sym typeface="+mn-ea"/>
            </a:endParaRPr>
          </a:p>
        </p:txBody>
      </p:sp>
      <p:sp>
        <p:nvSpPr>
          <p:cNvPr id="21" name="任意多边形: 形状 32"/>
          <p:cNvSpPr/>
          <p:nvPr>
            <p:custDataLst>
              <p:tags r:id="rId27"/>
            </p:custDataLst>
          </p:nvPr>
        </p:nvSpPr>
        <p:spPr>
          <a:xfrm>
            <a:off x="7056755" y="5414010"/>
            <a:ext cx="448056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出国、出境就业，依据国（境）外用人单位出具的接收证学规培生，依据与规培基地签订的协议书。</a:t>
            </a:r>
            <a:endParaRPr lang="zh-CN" altLang="en-US" sz="1400">
              <a:solidFill>
                <a:schemeClr val="tx1">
                  <a:lumMod val="75000"/>
                  <a:lumOff val="25000"/>
                </a:schemeClr>
              </a:solidFill>
              <a:sym typeface="+mn-ea"/>
            </a:endParaRPr>
          </a:p>
        </p:txBody>
      </p:sp>
      <p:sp>
        <p:nvSpPr>
          <p:cNvPr id="30" name="文本框 29"/>
          <p:cNvSpPr txBox="1"/>
          <p:nvPr>
            <p:custDataLst>
              <p:tags r:id="rId28"/>
            </p:custDataLst>
          </p:nvPr>
        </p:nvSpPr>
        <p:spPr>
          <a:xfrm>
            <a:off x="6052820" y="477218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F.</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44" name="文本框 43"/>
          <p:cNvSpPr txBox="1"/>
          <p:nvPr>
            <p:custDataLst>
              <p:tags r:id="rId29"/>
            </p:custDataLst>
          </p:nvPr>
        </p:nvSpPr>
        <p:spPr>
          <a:xfrm>
            <a:off x="6052820" y="541289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G.</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30"/>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526665"/>
            <a:ext cx="731329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用人单位营业执照、组织结构代码证书等，需加盖单位公章或者人力、行政部门公章。</a:t>
            </a:r>
            <a:endParaRPr lang="zh-CN" altLang="en-US" sz="1400">
              <a:solidFill>
                <a:schemeClr val="tx1">
                  <a:lumMod val="75000"/>
                  <a:lumOff val="25000"/>
                </a:schemeClr>
              </a:solidFill>
              <a:sym typeface="+mn-ea"/>
            </a:endParaRPr>
          </a:p>
        </p:txBody>
      </p:sp>
      <p:sp>
        <p:nvSpPr>
          <p:cNvPr id="24" name="任意多边形: 形状 31"/>
          <p:cNvSpPr/>
          <p:nvPr>
            <p:custDataLst>
              <p:tags r:id="rId12"/>
            </p:custDataLst>
          </p:nvPr>
        </p:nvSpPr>
        <p:spPr>
          <a:xfrm>
            <a:off x="1599565" y="3167380"/>
            <a:ext cx="731266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用人单位招聘人员的身份证明（身份证或者工作证件），正反两面。</a:t>
            </a:r>
            <a:endParaRPr lang="zh-CN" altLang="en-US" sz="1400">
              <a:solidFill>
                <a:schemeClr val="tx1">
                  <a:lumMod val="75000"/>
                  <a:lumOff val="25000"/>
                </a:schemeClr>
              </a:solidFill>
              <a:sym typeface="+mn-ea"/>
            </a:endParaRPr>
          </a:p>
        </p:txBody>
      </p:sp>
      <p:sp>
        <p:nvSpPr>
          <p:cNvPr id="25" name="任意多边形: 形状 32"/>
          <p:cNvSpPr/>
          <p:nvPr>
            <p:custDataLst>
              <p:tags r:id="rId13"/>
            </p:custDataLst>
          </p:nvPr>
        </p:nvSpPr>
        <p:spPr>
          <a:xfrm>
            <a:off x="1599565" y="3808095"/>
            <a:ext cx="731266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用人单位招聘人员的手写签名，签名与身份证明信息一致。</a:t>
            </a:r>
            <a:endParaRPr lang="zh-CN" altLang="en-US" sz="1400">
              <a:solidFill>
                <a:schemeClr val="tx1">
                  <a:lumMod val="75000"/>
                  <a:lumOff val="25000"/>
                </a:schemeClr>
              </a:solidFill>
              <a:sym typeface="+mn-ea"/>
            </a:endParaRPr>
          </a:p>
        </p:txBody>
      </p:sp>
      <p:sp>
        <p:nvSpPr>
          <p:cNvPr id="27" name="文本框 26"/>
          <p:cNvSpPr txBox="1"/>
          <p:nvPr>
            <p:custDataLst>
              <p:tags r:id="rId14"/>
            </p:custDataLst>
          </p:nvPr>
        </p:nvSpPr>
        <p:spPr>
          <a:xfrm>
            <a:off x="595630" y="25255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5"/>
            </p:custDataLst>
          </p:nvPr>
        </p:nvSpPr>
        <p:spPr>
          <a:xfrm>
            <a:off x="595630" y="316626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6"/>
            </p:custDataLst>
          </p:nvPr>
        </p:nvSpPr>
        <p:spPr>
          <a:xfrm>
            <a:off x="595630" y="380698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C.</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17"/>
            </p:custDataLst>
          </p:nvPr>
        </p:nvSpPr>
        <p:spPr>
          <a:xfrm>
            <a:off x="673735" y="170434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18"/>
            </p:custDataLst>
          </p:nvPr>
        </p:nvSpPr>
        <p:spPr>
          <a:xfrm>
            <a:off x="673100" y="169926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703705"/>
            <a:ext cx="1477010" cy="544195"/>
            <a:chOff x="1064" y="2659"/>
            <a:chExt cx="3849" cy="857"/>
          </a:xfrm>
        </p:grpSpPr>
        <p:sp>
          <p:nvSpPr>
            <p:cNvPr id="20" name="任意多边形 19"/>
            <p:cNvSpPr/>
            <p:nvPr>
              <p:custDataLst>
                <p:tags r:id="rId19"/>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20"/>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21"/>
            </p:custDataLst>
          </p:nvPr>
        </p:nvSpPr>
        <p:spPr>
          <a:xfrm>
            <a:off x="2152650" y="170942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签就业协议形式就业（</a:t>
            </a:r>
            <a:r>
              <a:rPr lang="zh-CN" altLang="en-US" sz="1500" b="1">
                <a:solidFill>
                  <a:srgbClr val="FF0000"/>
                </a:solidFill>
                <a:sym typeface="+mn-ea"/>
              </a:rPr>
              <a:t>网签，由用人单位扫码发起</a:t>
            </a:r>
            <a:r>
              <a:rPr lang="zh-CN" altLang="en-US" sz="1500">
                <a:sym typeface="+mn-ea"/>
              </a:rPr>
              <a:t>）</a:t>
            </a:r>
            <a:endParaRPr lang="zh-CN" altLang="en-US" sz="1500">
              <a:sym typeface="+mn-ea"/>
            </a:endParaRPr>
          </a:p>
        </p:txBody>
      </p:sp>
      <p:pic>
        <p:nvPicPr>
          <p:cNvPr id="19" name="图片 18"/>
          <p:cNvPicPr>
            <a:picLocks noChangeAspect="1"/>
          </p:cNvPicPr>
          <p:nvPr>
            <p:custDataLst>
              <p:tags r:id="rId22"/>
            </p:custDataLst>
          </p:nvPr>
        </p:nvPicPr>
        <p:blipFill>
          <a:blip r:embed="rId23"/>
          <a:stretch>
            <a:fillRect/>
          </a:stretch>
        </p:blipFill>
        <p:spPr>
          <a:xfrm>
            <a:off x="9465945" y="2470150"/>
            <a:ext cx="1989455" cy="3312795"/>
          </a:xfrm>
          <a:prstGeom prst="rect">
            <a:avLst/>
          </a:prstGeom>
        </p:spPr>
      </p:pic>
      <p:sp>
        <p:nvSpPr>
          <p:cNvPr id="21" name="文本框 20"/>
          <p:cNvSpPr txBox="1"/>
          <p:nvPr/>
        </p:nvSpPr>
        <p:spPr>
          <a:xfrm>
            <a:off x="782955" y="4554855"/>
            <a:ext cx="8129270" cy="1283335"/>
          </a:xfrm>
          <a:prstGeom prst="rect">
            <a:avLst/>
          </a:prstGeom>
          <a:noFill/>
        </p:spPr>
        <p:txBody>
          <a:bodyPr wrap="square" rtlCol="0" anchor="t">
            <a:noAutofit/>
          </a:bodyPr>
          <a:p>
            <a:pPr marL="0" lvl="1">
              <a:lnSpc>
                <a:spcPct val="150000"/>
              </a:lnSpc>
            </a:pPr>
            <a:r>
              <a:rPr lang="zh-CN">
                <a:solidFill>
                  <a:srgbClr val="FF0000"/>
                </a:solidFill>
                <a:sym typeface="+mn-ea"/>
              </a:rPr>
              <a:t>关于网签，是毕业生和单位之间达成的就业意向。协议内容合法合规，学生因个人原因请求院系或学校进行审核不通过，从而免交违约金，这种要求是无效的，毕业生应该遵守协议。</a:t>
            </a:r>
            <a:endParaRPr lang="zh-CN" altLang="en-US">
              <a:solidFill>
                <a:srgbClr val="FF0000"/>
              </a:solidFill>
              <a:sym typeface="+mn-ea"/>
            </a:endParaRPr>
          </a:p>
        </p:txBody>
      </p:sp>
    </p:spTree>
    <p:custDataLst>
      <p:tags r:id="rId2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526665"/>
            <a:ext cx="731329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劳动合同相关解释参见《中华人民共和国劳动法》十六、十八、十九条。</a:t>
            </a:r>
            <a:endParaRPr lang="zh-CN" altLang="en-US" sz="1400">
              <a:solidFill>
                <a:schemeClr val="tx1">
                  <a:lumMod val="75000"/>
                  <a:lumOff val="25000"/>
                </a:schemeClr>
              </a:solidFill>
              <a:sym typeface="+mn-ea"/>
            </a:endParaRPr>
          </a:p>
        </p:txBody>
      </p:sp>
      <p:sp>
        <p:nvSpPr>
          <p:cNvPr id="25" name="任意多边形: 形状 32"/>
          <p:cNvSpPr/>
          <p:nvPr>
            <p:custDataLst>
              <p:tags r:id="rId12"/>
            </p:custDataLst>
          </p:nvPr>
        </p:nvSpPr>
        <p:spPr>
          <a:xfrm>
            <a:off x="1599565" y="4150360"/>
            <a:ext cx="7312660" cy="96964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依据用人单位出具的聘用证明或其他相关证明材料，聘用证明或其他相关证明材料应包含离校后聘用期限不低于6个月、工资收入不低于当地最低工资标准等内容，由院、校两级就业部门负责同志审核签字（章）</a:t>
            </a:r>
            <a:endParaRPr lang="zh-CN" altLang="en-US" sz="1400">
              <a:solidFill>
                <a:schemeClr val="tx1">
                  <a:lumMod val="75000"/>
                  <a:lumOff val="25000"/>
                </a:schemeClr>
              </a:solidFill>
              <a:sym typeface="+mn-ea"/>
            </a:endParaRPr>
          </a:p>
        </p:txBody>
      </p:sp>
      <p:sp>
        <p:nvSpPr>
          <p:cNvPr id="27" name="文本框 26"/>
          <p:cNvSpPr txBox="1"/>
          <p:nvPr>
            <p:custDataLst>
              <p:tags r:id="rId13"/>
            </p:custDataLst>
          </p:nvPr>
        </p:nvSpPr>
        <p:spPr>
          <a:xfrm>
            <a:off x="595630" y="25255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4"/>
            </p:custDataLst>
          </p:nvPr>
        </p:nvSpPr>
        <p:spPr>
          <a:xfrm>
            <a:off x="595630" y="414924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15"/>
            </p:custDataLst>
          </p:nvPr>
        </p:nvSpPr>
        <p:spPr>
          <a:xfrm>
            <a:off x="673735" y="170434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16"/>
            </p:custDataLst>
          </p:nvPr>
        </p:nvSpPr>
        <p:spPr>
          <a:xfrm>
            <a:off x="673100" y="169926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703705"/>
            <a:ext cx="1477010" cy="544195"/>
            <a:chOff x="1064" y="2659"/>
            <a:chExt cx="3849" cy="857"/>
          </a:xfrm>
        </p:grpSpPr>
        <p:sp>
          <p:nvSpPr>
            <p:cNvPr id="20" name="任意多边形 19"/>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19"/>
            </p:custDataLst>
          </p:nvPr>
        </p:nvSpPr>
        <p:spPr>
          <a:xfrm>
            <a:off x="2152650" y="170942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签劳动合同形式就业</a:t>
            </a:r>
            <a:endParaRPr lang="zh-CN" altLang="en-US" sz="1500">
              <a:sym typeface="+mn-ea"/>
            </a:endParaRPr>
          </a:p>
        </p:txBody>
      </p:sp>
      <p:sp>
        <p:nvSpPr>
          <p:cNvPr id="22" name="任意多边形: 形状 36"/>
          <p:cNvSpPr/>
          <p:nvPr>
            <p:custDataLst>
              <p:tags r:id="rId20"/>
            </p:custDataLst>
          </p:nvPr>
        </p:nvSpPr>
        <p:spPr>
          <a:xfrm>
            <a:off x="628650" y="335788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26" name="矩形 25"/>
          <p:cNvSpPr/>
          <p:nvPr>
            <p:custDataLst>
              <p:tags r:id="rId21"/>
            </p:custDataLst>
          </p:nvPr>
        </p:nvSpPr>
        <p:spPr>
          <a:xfrm>
            <a:off x="628015" y="335280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0" name="组合 29"/>
          <p:cNvGrpSpPr/>
          <p:nvPr/>
        </p:nvGrpSpPr>
        <p:grpSpPr>
          <a:xfrm>
            <a:off x="630555" y="3357245"/>
            <a:ext cx="1477010" cy="544195"/>
            <a:chOff x="1064" y="2659"/>
            <a:chExt cx="3849" cy="857"/>
          </a:xfrm>
        </p:grpSpPr>
        <p:sp>
          <p:nvSpPr>
            <p:cNvPr id="35" name="任意多边形 34"/>
            <p:cNvSpPr/>
            <p:nvPr>
              <p:custDataLst>
                <p:tags r:id="rId22"/>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7" name="文本框 36"/>
            <p:cNvSpPr txBox="1"/>
            <p:nvPr>
              <p:custDataLst>
                <p:tags r:id="rId23"/>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39" name="文本框 38"/>
          <p:cNvSpPr txBox="1"/>
          <p:nvPr>
            <p:custDataLst>
              <p:tags r:id="rId24"/>
            </p:custDataLst>
          </p:nvPr>
        </p:nvSpPr>
        <p:spPr>
          <a:xfrm>
            <a:off x="2107565" y="336296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其他录用形式就业</a:t>
            </a:r>
            <a:endParaRPr lang="zh-CN" altLang="en-US" sz="1500">
              <a:sym typeface="+mn-ea"/>
            </a:endParaRPr>
          </a:p>
        </p:txBody>
      </p:sp>
    </p:spTree>
    <p:custDataLst>
      <p:tags r:id="rId2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526665"/>
            <a:ext cx="985647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科研助理、管理助理依据高校、科研机构或企业出具的证明，薪酬需达到当地最低工资标准</a:t>
            </a:r>
            <a:endParaRPr lang="zh-CN" altLang="en-US" sz="1400">
              <a:solidFill>
                <a:schemeClr val="tx1">
                  <a:lumMod val="75000"/>
                  <a:lumOff val="25000"/>
                </a:schemeClr>
              </a:solidFill>
              <a:sym typeface="+mn-ea"/>
            </a:endParaRPr>
          </a:p>
        </p:txBody>
      </p:sp>
      <p:sp>
        <p:nvSpPr>
          <p:cNvPr id="25" name="任意多边形: 形状 32"/>
          <p:cNvSpPr/>
          <p:nvPr>
            <p:custDataLst>
              <p:tags r:id="rId12"/>
            </p:custDataLst>
          </p:nvPr>
        </p:nvSpPr>
        <p:spPr>
          <a:xfrm>
            <a:off x="1599565" y="4826000"/>
            <a:ext cx="7312660" cy="58229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依据预定兵通知书或入伍通知书。</a:t>
            </a:r>
            <a:endParaRPr lang="zh-CN" altLang="en-US" sz="1400">
              <a:solidFill>
                <a:schemeClr val="tx1">
                  <a:lumMod val="75000"/>
                  <a:lumOff val="25000"/>
                </a:schemeClr>
              </a:solidFill>
              <a:sym typeface="+mn-ea"/>
            </a:endParaRPr>
          </a:p>
        </p:txBody>
      </p:sp>
      <p:sp>
        <p:nvSpPr>
          <p:cNvPr id="27" name="文本框 26"/>
          <p:cNvSpPr txBox="1"/>
          <p:nvPr>
            <p:custDataLst>
              <p:tags r:id="rId13"/>
            </p:custDataLst>
          </p:nvPr>
        </p:nvSpPr>
        <p:spPr>
          <a:xfrm>
            <a:off x="595630" y="25255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4"/>
            </p:custDataLst>
          </p:nvPr>
        </p:nvSpPr>
        <p:spPr>
          <a:xfrm>
            <a:off x="595630" y="482488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15"/>
            </p:custDataLst>
          </p:nvPr>
        </p:nvSpPr>
        <p:spPr>
          <a:xfrm>
            <a:off x="673735" y="170434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16"/>
            </p:custDataLst>
          </p:nvPr>
        </p:nvSpPr>
        <p:spPr>
          <a:xfrm>
            <a:off x="673100" y="169926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703705"/>
            <a:ext cx="1477010" cy="544195"/>
            <a:chOff x="1064" y="2659"/>
            <a:chExt cx="3849" cy="857"/>
          </a:xfrm>
        </p:grpSpPr>
        <p:sp>
          <p:nvSpPr>
            <p:cNvPr id="20" name="任意多边形 19"/>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19"/>
            </p:custDataLst>
          </p:nvPr>
        </p:nvSpPr>
        <p:spPr>
          <a:xfrm>
            <a:off x="2152650" y="170942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科研助理、管理助理</a:t>
            </a:r>
            <a:endParaRPr lang="zh-CN" altLang="en-US" sz="1500">
              <a:sym typeface="+mn-ea"/>
            </a:endParaRPr>
          </a:p>
        </p:txBody>
      </p:sp>
      <p:sp>
        <p:nvSpPr>
          <p:cNvPr id="22" name="任意多边形: 形状 36"/>
          <p:cNvSpPr/>
          <p:nvPr>
            <p:custDataLst>
              <p:tags r:id="rId20"/>
            </p:custDataLst>
          </p:nvPr>
        </p:nvSpPr>
        <p:spPr>
          <a:xfrm>
            <a:off x="628650" y="403352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26" name="矩形 25"/>
          <p:cNvSpPr/>
          <p:nvPr>
            <p:custDataLst>
              <p:tags r:id="rId21"/>
            </p:custDataLst>
          </p:nvPr>
        </p:nvSpPr>
        <p:spPr>
          <a:xfrm>
            <a:off x="628015" y="402844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0" name="组合 29"/>
          <p:cNvGrpSpPr/>
          <p:nvPr/>
        </p:nvGrpSpPr>
        <p:grpSpPr>
          <a:xfrm>
            <a:off x="630555" y="4032885"/>
            <a:ext cx="1477010" cy="544195"/>
            <a:chOff x="1064" y="2659"/>
            <a:chExt cx="3849" cy="857"/>
          </a:xfrm>
        </p:grpSpPr>
        <p:sp>
          <p:nvSpPr>
            <p:cNvPr id="35" name="任意多边形 34"/>
            <p:cNvSpPr/>
            <p:nvPr>
              <p:custDataLst>
                <p:tags r:id="rId22"/>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7" name="文本框 36"/>
            <p:cNvSpPr txBox="1"/>
            <p:nvPr>
              <p:custDataLst>
                <p:tags r:id="rId23"/>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39" name="文本框 38"/>
          <p:cNvSpPr txBox="1"/>
          <p:nvPr>
            <p:custDataLst>
              <p:tags r:id="rId24"/>
            </p:custDataLst>
          </p:nvPr>
        </p:nvSpPr>
        <p:spPr>
          <a:xfrm>
            <a:off x="2107565" y="403860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应征义务兵</a:t>
            </a:r>
            <a:endParaRPr lang="zh-CN" altLang="en-US" sz="1500">
              <a:sym typeface="+mn-ea"/>
            </a:endParaRPr>
          </a:p>
        </p:txBody>
      </p:sp>
      <p:sp>
        <p:nvSpPr>
          <p:cNvPr id="41" name="任意多边形: 形状 30"/>
          <p:cNvSpPr/>
          <p:nvPr>
            <p:custDataLst>
              <p:tags r:id="rId25"/>
            </p:custDataLst>
          </p:nvPr>
        </p:nvSpPr>
        <p:spPr>
          <a:xfrm>
            <a:off x="1599565" y="3177540"/>
            <a:ext cx="985520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博士后入站依据劳动（聘用）合同、协议书、接收函、商调函、《博士后研究人员备案证明》。</a:t>
            </a:r>
            <a:endParaRPr lang="zh-CN" altLang="en-US" sz="1400">
              <a:solidFill>
                <a:schemeClr val="tx1">
                  <a:lumMod val="75000"/>
                  <a:lumOff val="25000"/>
                </a:schemeClr>
              </a:solidFill>
              <a:sym typeface="+mn-ea"/>
            </a:endParaRPr>
          </a:p>
        </p:txBody>
      </p:sp>
      <p:sp>
        <p:nvSpPr>
          <p:cNvPr id="42" name="文本框 41"/>
          <p:cNvSpPr txBox="1"/>
          <p:nvPr>
            <p:custDataLst>
              <p:tags r:id="rId26"/>
            </p:custDataLst>
          </p:nvPr>
        </p:nvSpPr>
        <p:spPr>
          <a:xfrm>
            <a:off x="595630" y="317642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27"/>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526665"/>
            <a:ext cx="985647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依据签订的省级就业部门统一制定的就业协议书（含电子协议书）或相关制式协议书、录用单位出具的录用文件、有关部门出具的接收证明、公示材料。</a:t>
            </a:r>
            <a:endParaRPr lang="zh-CN" altLang="en-US" sz="1400">
              <a:solidFill>
                <a:schemeClr val="tx1">
                  <a:lumMod val="75000"/>
                  <a:lumOff val="25000"/>
                </a:schemeClr>
              </a:solidFill>
              <a:sym typeface="+mn-ea"/>
            </a:endParaRPr>
          </a:p>
        </p:txBody>
      </p:sp>
      <p:sp>
        <p:nvSpPr>
          <p:cNvPr id="25" name="任意多边形: 形状 32"/>
          <p:cNvSpPr/>
          <p:nvPr>
            <p:custDataLst>
              <p:tags r:id="rId12"/>
            </p:custDataLst>
          </p:nvPr>
        </p:nvSpPr>
        <p:spPr>
          <a:xfrm>
            <a:off x="1599565" y="4826000"/>
            <a:ext cx="9810750" cy="58229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依据签订的省级就业部门统一制定的就业协议书（含电子协议书）或相关制式协议书、录用单位出具的录用文件、有关部门出具的接收证明、公示材料。</a:t>
            </a:r>
            <a:endParaRPr lang="zh-CN" altLang="en-US" sz="1400">
              <a:solidFill>
                <a:schemeClr val="tx1">
                  <a:lumMod val="75000"/>
                  <a:lumOff val="25000"/>
                </a:schemeClr>
              </a:solidFill>
              <a:sym typeface="+mn-ea"/>
            </a:endParaRPr>
          </a:p>
        </p:txBody>
      </p:sp>
      <p:sp>
        <p:nvSpPr>
          <p:cNvPr id="27" name="文本框 26"/>
          <p:cNvSpPr txBox="1"/>
          <p:nvPr>
            <p:custDataLst>
              <p:tags r:id="rId13"/>
            </p:custDataLst>
          </p:nvPr>
        </p:nvSpPr>
        <p:spPr>
          <a:xfrm>
            <a:off x="595630" y="25255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4"/>
            </p:custDataLst>
          </p:nvPr>
        </p:nvSpPr>
        <p:spPr>
          <a:xfrm>
            <a:off x="595630" y="482488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15"/>
            </p:custDataLst>
          </p:nvPr>
        </p:nvSpPr>
        <p:spPr>
          <a:xfrm>
            <a:off x="673735" y="170434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16"/>
            </p:custDataLst>
          </p:nvPr>
        </p:nvSpPr>
        <p:spPr>
          <a:xfrm>
            <a:off x="673100" y="169926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703705"/>
            <a:ext cx="1477010" cy="544195"/>
            <a:chOff x="1064" y="2659"/>
            <a:chExt cx="3849" cy="857"/>
          </a:xfrm>
        </p:grpSpPr>
        <p:sp>
          <p:nvSpPr>
            <p:cNvPr id="20" name="任意多边形 19"/>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19"/>
            </p:custDataLst>
          </p:nvPr>
        </p:nvSpPr>
        <p:spPr>
          <a:xfrm>
            <a:off x="2152650" y="170942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国家基层项目</a:t>
            </a:r>
            <a:endParaRPr lang="zh-CN" altLang="en-US" sz="1500">
              <a:sym typeface="+mn-ea"/>
            </a:endParaRPr>
          </a:p>
        </p:txBody>
      </p:sp>
      <p:sp>
        <p:nvSpPr>
          <p:cNvPr id="22" name="任意多边形: 形状 36"/>
          <p:cNvSpPr/>
          <p:nvPr>
            <p:custDataLst>
              <p:tags r:id="rId20"/>
            </p:custDataLst>
          </p:nvPr>
        </p:nvSpPr>
        <p:spPr>
          <a:xfrm>
            <a:off x="628650" y="403352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26" name="矩形 25"/>
          <p:cNvSpPr/>
          <p:nvPr>
            <p:custDataLst>
              <p:tags r:id="rId21"/>
            </p:custDataLst>
          </p:nvPr>
        </p:nvSpPr>
        <p:spPr>
          <a:xfrm>
            <a:off x="628015" y="402844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0" name="组合 29"/>
          <p:cNvGrpSpPr/>
          <p:nvPr/>
        </p:nvGrpSpPr>
        <p:grpSpPr>
          <a:xfrm>
            <a:off x="630555" y="4032885"/>
            <a:ext cx="1477010" cy="544195"/>
            <a:chOff x="1064" y="2659"/>
            <a:chExt cx="3849" cy="857"/>
          </a:xfrm>
        </p:grpSpPr>
        <p:sp>
          <p:nvSpPr>
            <p:cNvPr id="35" name="任意多边形 34"/>
            <p:cNvSpPr/>
            <p:nvPr>
              <p:custDataLst>
                <p:tags r:id="rId22"/>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7" name="文本框 36"/>
            <p:cNvSpPr txBox="1"/>
            <p:nvPr>
              <p:custDataLst>
                <p:tags r:id="rId23"/>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39" name="文本框 38"/>
          <p:cNvSpPr txBox="1"/>
          <p:nvPr>
            <p:custDataLst>
              <p:tags r:id="rId24"/>
            </p:custDataLst>
          </p:nvPr>
        </p:nvSpPr>
        <p:spPr>
          <a:xfrm>
            <a:off x="2107565" y="403860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地方基础项目</a:t>
            </a:r>
            <a:endParaRPr lang="zh-CN" altLang="en-US" sz="1500">
              <a:sym typeface="+mn-ea"/>
            </a:endParaRPr>
          </a:p>
        </p:txBody>
      </p:sp>
    </p:spTree>
    <p:custDataLst>
      <p:tags r:id="rId2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033270"/>
            <a:ext cx="731329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创立公司，依据创立企业的工商执照、股权证明或其他证明材料</a:t>
            </a:r>
            <a:endParaRPr lang="zh-CN" altLang="en-US" sz="1400">
              <a:solidFill>
                <a:schemeClr val="tx1">
                  <a:lumMod val="75000"/>
                  <a:lumOff val="25000"/>
                </a:schemeClr>
              </a:solidFill>
              <a:sym typeface="+mn-ea"/>
            </a:endParaRPr>
          </a:p>
        </p:txBody>
      </p:sp>
      <p:sp>
        <p:nvSpPr>
          <p:cNvPr id="24" name="任意多边形: 形状 31"/>
          <p:cNvSpPr/>
          <p:nvPr>
            <p:custDataLst>
              <p:tags r:id="rId12"/>
            </p:custDataLst>
          </p:nvPr>
        </p:nvSpPr>
        <p:spPr>
          <a:xfrm>
            <a:off x="1599565" y="2673985"/>
            <a:ext cx="731266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在孵化机构创业，依据与孵化机构签订的协议或孵化机构提供的证明材料。</a:t>
            </a:r>
            <a:endParaRPr lang="zh-CN" altLang="en-US" sz="1400">
              <a:solidFill>
                <a:schemeClr val="tx1">
                  <a:lumMod val="75000"/>
                  <a:lumOff val="25000"/>
                </a:schemeClr>
              </a:solidFill>
              <a:sym typeface="+mn-ea"/>
            </a:endParaRPr>
          </a:p>
        </p:txBody>
      </p:sp>
      <p:sp>
        <p:nvSpPr>
          <p:cNvPr id="25" name="任意多边形: 形状 32"/>
          <p:cNvSpPr/>
          <p:nvPr>
            <p:custDataLst>
              <p:tags r:id="rId13"/>
            </p:custDataLst>
          </p:nvPr>
        </p:nvSpPr>
        <p:spPr>
          <a:xfrm>
            <a:off x="1599565" y="3314700"/>
            <a:ext cx="731266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个体工商户创业，依据工商执照或其他证明材料。</a:t>
            </a:r>
            <a:endParaRPr lang="zh-CN" altLang="en-US" sz="1400">
              <a:solidFill>
                <a:schemeClr val="tx1">
                  <a:lumMod val="75000"/>
                  <a:lumOff val="25000"/>
                </a:schemeClr>
              </a:solidFill>
              <a:sym typeface="+mn-ea"/>
            </a:endParaRPr>
          </a:p>
        </p:txBody>
      </p:sp>
      <p:sp>
        <p:nvSpPr>
          <p:cNvPr id="27" name="文本框 26"/>
          <p:cNvSpPr txBox="1"/>
          <p:nvPr>
            <p:custDataLst>
              <p:tags r:id="rId14"/>
            </p:custDataLst>
          </p:nvPr>
        </p:nvSpPr>
        <p:spPr>
          <a:xfrm>
            <a:off x="595630" y="203215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5"/>
            </p:custDataLst>
          </p:nvPr>
        </p:nvSpPr>
        <p:spPr>
          <a:xfrm>
            <a:off x="595630" y="267287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B.</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6"/>
            </p:custDataLst>
          </p:nvPr>
        </p:nvSpPr>
        <p:spPr>
          <a:xfrm>
            <a:off x="595630" y="331358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C.</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17"/>
            </p:custDataLst>
          </p:nvPr>
        </p:nvSpPr>
        <p:spPr>
          <a:xfrm>
            <a:off x="673735" y="1210945"/>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18"/>
            </p:custDataLst>
          </p:nvPr>
        </p:nvSpPr>
        <p:spPr>
          <a:xfrm>
            <a:off x="673100" y="1205865"/>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210310"/>
            <a:ext cx="1477010" cy="544195"/>
            <a:chOff x="1064" y="2659"/>
            <a:chExt cx="3849" cy="857"/>
          </a:xfrm>
        </p:grpSpPr>
        <p:sp>
          <p:nvSpPr>
            <p:cNvPr id="20" name="任意多边形 19"/>
            <p:cNvSpPr/>
            <p:nvPr>
              <p:custDataLst>
                <p:tags r:id="rId19"/>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20"/>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21"/>
            </p:custDataLst>
          </p:nvPr>
        </p:nvSpPr>
        <p:spPr>
          <a:xfrm>
            <a:off x="2152650" y="1216025"/>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自主创业</a:t>
            </a:r>
            <a:endParaRPr lang="zh-CN" altLang="en-US" sz="1500">
              <a:sym typeface="+mn-ea"/>
            </a:endParaRPr>
          </a:p>
        </p:txBody>
      </p:sp>
      <p:sp>
        <p:nvSpPr>
          <p:cNvPr id="22" name="任意多边形: 形状 32"/>
          <p:cNvSpPr/>
          <p:nvPr>
            <p:custDataLst>
              <p:tags r:id="rId22"/>
            </p:custDataLst>
          </p:nvPr>
        </p:nvSpPr>
        <p:spPr>
          <a:xfrm>
            <a:off x="1599565" y="3989070"/>
            <a:ext cx="731266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电子商务创业，依据网店网址、网店信息截图和交易流水等可反映网店正常经营状态的证明材料。</a:t>
            </a:r>
            <a:endParaRPr lang="zh-CN" altLang="en-US" sz="1400">
              <a:solidFill>
                <a:schemeClr val="tx1">
                  <a:lumMod val="75000"/>
                  <a:lumOff val="25000"/>
                </a:schemeClr>
              </a:solidFill>
              <a:sym typeface="+mn-ea"/>
            </a:endParaRPr>
          </a:p>
        </p:txBody>
      </p:sp>
      <p:sp>
        <p:nvSpPr>
          <p:cNvPr id="26" name="文本框 25"/>
          <p:cNvSpPr txBox="1"/>
          <p:nvPr>
            <p:custDataLst>
              <p:tags r:id="rId23"/>
            </p:custDataLst>
          </p:nvPr>
        </p:nvSpPr>
        <p:spPr>
          <a:xfrm>
            <a:off x="595630" y="398795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D.</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0" name="任意多边形: 形状 30"/>
          <p:cNvSpPr/>
          <p:nvPr>
            <p:custDataLst>
              <p:tags r:id="rId24"/>
            </p:custDataLst>
          </p:nvPr>
        </p:nvSpPr>
        <p:spPr>
          <a:xfrm>
            <a:off x="1599565" y="5558155"/>
            <a:ext cx="985520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依据毕业生本人签字确认的证明材料，材料需说明从事的职业内容、收入情况等，收入需达到当地最低工资标准，由院、校两级就业部门负责同志审核签字（章）。</a:t>
            </a:r>
            <a:endParaRPr lang="zh-CN" altLang="en-US" sz="1400">
              <a:solidFill>
                <a:schemeClr val="tx1">
                  <a:lumMod val="75000"/>
                  <a:lumOff val="25000"/>
                </a:schemeClr>
              </a:solidFill>
              <a:sym typeface="+mn-ea"/>
            </a:endParaRPr>
          </a:p>
        </p:txBody>
      </p:sp>
      <p:sp>
        <p:nvSpPr>
          <p:cNvPr id="35" name="文本框 34"/>
          <p:cNvSpPr txBox="1"/>
          <p:nvPr>
            <p:custDataLst>
              <p:tags r:id="rId25"/>
            </p:custDataLst>
          </p:nvPr>
        </p:nvSpPr>
        <p:spPr>
          <a:xfrm>
            <a:off x="595630" y="555704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7" name="任意多边形: 形状 36"/>
          <p:cNvSpPr/>
          <p:nvPr>
            <p:custDataLst>
              <p:tags r:id="rId26"/>
            </p:custDataLst>
          </p:nvPr>
        </p:nvSpPr>
        <p:spPr>
          <a:xfrm>
            <a:off x="673735" y="473583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9" name="矩形 38"/>
          <p:cNvSpPr/>
          <p:nvPr>
            <p:custDataLst>
              <p:tags r:id="rId27"/>
            </p:custDataLst>
          </p:nvPr>
        </p:nvSpPr>
        <p:spPr>
          <a:xfrm>
            <a:off x="673100" y="473075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1" name="组合 40"/>
          <p:cNvGrpSpPr/>
          <p:nvPr/>
        </p:nvGrpSpPr>
        <p:grpSpPr>
          <a:xfrm>
            <a:off x="675640" y="4735195"/>
            <a:ext cx="1477010" cy="544195"/>
            <a:chOff x="1064" y="2659"/>
            <a:chExt cx="3849" cy="857"/>
          </a:xfrm>
        </p:grpSpPr>
        <p:sp>
          <p:nvSpPr>
            <p:cNvPr id="42" name="任意多边形 41"/>
            <p:cNvSpPr/>
            <p:nvPr>
              <p:custDataLst>
                <p:tags r:id="rId28"/>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43" name="文本框 42"/>
            <p:cNvSpPr txBox="1"/>
            <p:nvPr>
              <p:custDataLst>
                <p:tags r:id="rId29"/>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4" name="文本框 43"/>
          <p:cNvSpPr txBox="1"/>
          <p:nvPr>
            <p:custDataLst>
              <p:tags r:id="rId30"/>
            </p:custDataLst>
          </p:nvPr>
        </p:nvSpPr>
        <p:spPr>
          <a:xfrm>
            <a:off x="2152650" y="474091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自由职业</a:t>
            </a:r>
            <a:endParaRPr lang="zh-CN" altLang="en-US" sz="1500">
              <a:sym typeface="+mn-ea"/>
            </a:endParaRPr>
          </a:p>
        </p:txBody>
      </p:sp>
    </p:spTree>
    <p:custDataLst>
      <p:tags r:id="rId3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去向登记审核标准</a:t>
              </a:r>
              <a:endParaRPr 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3" name="任意多边形: 形状 30"/>
          <p:cNvSpPr/>
          <p:nvPr>
            <p:custDataLst>
              <p:tags r:id="rId11"/>
            </p:custDataLst>
          </p:nvPr>
        </p:nvSpPr>
        <p:spPr>
          <a:xfrm>
            <a:off x="1599565" y="2526665"/>
            <a:ext cx="985647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依据拟录取名单、录取院校调档函或录取通知书</a:t>
            </a:r>
            <a:endParaRPr lang="zh-CN" altLang="en-US" sz="1400">
              <a:solidFill>
                <a:schemeClr val="tx1">
                  <a:lumMod val="75000"/>
                  <a:lumOff val="25000"/>
                </a:schemeClr>
              </a:solidFill>
              <a:sym typeface="+mn-ea"/>
            </a:endParaRPr>
          </a:p>
        </p:txBody>
      </p:sp>
      <p:sp>
        <p:nvSpPr>
          <p:cNvPr id="25" name="任意多边形: 形状 32"/>
          <p:cNvSpPr/>
          <p:nvPr>
            <p:custDataLst>
              <p:tags r:id="rId12"/>
            </p:custDataLst>
          </p:nvPr>
        </p:nvSpPr>
        <p:spPr>
          <a:xfrm>
            <a:off x="1599565" y="4826000"/>
            <a:ext cx="9810750" cy="58229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依据国（境）外高校录取通知书。</a:t>
            </a:r>
            <a:endParaRPr lang="zh-CN" altLang="en-US" sz="1400">
              <a:solidFill>
                <a:schemeClr val="tx1">
                  <a:lumMod val="75000"/>
                  <a:lumOff val="25000"/>
                </a:schemeClr>
              </a:solidFill>
              <a:sym typeface="+mn-ea"/>
            </a:endParaRPr>
          </a:p>
        </p:txBody>
      </p:sp>
      <p:sp>
        <p:nvSpPr>
          <p:cNvPr id="27" name="文本框 26"/>
          <p:cNvSpPr txBox="1"/>
          <p:nvPr>
            <p:custDataLst>
              <p:tags r:id="rId13"/>
            </p:custDataLst>
          </p:nvPr>
        </p:nvSpPr>
        <p:spPr>
          <a:xfrm>
            <a:off x="595630" y="252555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4"/>
            </p:custDataLst>
          </p:nvPr>
        </p:nvSpPr>
        <p:spPr>
          <a:xfrm>
            <a:off x="595630" y="482488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 name="任意多边形: 形状 36"/>
          <p:cNvSpPr/>
          <p:nvPr>
            <p:custDataLst>
              <p:tags r:id="rId15"/>
            </p:custDataLst>
          </p:nvPr>
        </p:nvSpPr>
        <p:spPr>
          <a:xfrm>
            <a:off x="673735" y="170434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3" name="矩形 2"/>
          <p:cNvSpPr/>
          <p:nvPr>
            <p:custDataLst>
              <p:tags r:id="rId16"/>
            </p:custDataLst>
          </p:nvPr>
        </p:nvSpPr>
        <p:spPr>
          <a:xfrm>
            <a:off x="673100" y="169926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675640" y="1703705"/>
            <a:ext cx="1477010" cy="544195"/>
            <a:chOff x="1064" y="2659"/>
            <a:chExt cx="3849" cy="857"/>
          </a:xfrm>
        </p:grpSpPr>
        <p:sp>
          <p:nvSpPr>
            <p:cNvPr id="20" name="任意多边形 19"/>
            <p:cNvSpPr/>
            <p:nvPr>
              <p:custDataLst>
                <p:tags r:id="rId17"/>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17" name="文本框 16"/>
            <p:cNvSpPr txBox="1"/>
            <p:nvPr>
              <p:custDataLst>
                <p:tags r:id="rId18"/>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18" name="文本框 17"/>
          <p:cNvSpPr txBox="1"/>
          <p:nvPr>
            <p:custDataLst>
              <p:tags r:id="rId19"/>
            </p:custDataLst>
          </p:nvPr>
        </p:nvSpPr>
        <p:spPr>
          <a:xfrm>
            <a:off x="2152650" y="170942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境内升学</a:t>
            </a:r>
            <a:endParaRPr lang="zh-CN" altLang="en-US" sz="1500">
              <a:sym typeface="+mn-ea"/>
            </a:endParaRPr>
          </a:p>
        </p:txBody>
      </p:sp>
      <p:sp>
        <p:nvSpPr>
          <p:cNvPr id="22" name="任意多边形: 形状 36"/>
          <p:cNvSpPr/>
          <p:nvPr>
            <p:custDataLst>
              <p:tags r:id="rId20"/>
            </p:custDataLst>
          </p:nvPr>
        </p:nvSpPr>
        <p:spPr>
          <a:xfrm>
            <a:off x="628650" y="4033520"/>
            <a:ext cx="10781665" cy="54292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26" name="矩形 25"/>
          <p:cNvSpPr/>
          <p:nvPr>
            <p:custDataLst>
              <p:tags r:id="rId21"/>
            </p:custDataLst>
          </p:nvPr>
        </p:nvSpPr>
        <p:spPr>
          <a:xfrm>
            <a:off x="628015" y="4028440"/>
            <a:ext cx="10674350" cy="54800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0" name="组合 29"/>
          <p:cNvGrpSpPr/>
          <p:nvPr/>
        </p:nvGrpSpPr>
        <p:grpSpPr>
          <a:xfrm>
            <a:off x="630555" y="4032885"/>
            <a:ext cx="1477010" cy="544195"/>
            <a:chOff x="1064" y="2659"/>
            <a:chExt cx="3849" cy="857"/>
          </a:xfrm>
        </p:grpSpPr>
        <p:sp>
          <p:nvSpPr>
            <p:cNvPr id="35" name="任意多边形 34"/>
            <p:cNvSpPr/>
            <p:nvPr>
              <p:custDataLst>
                <p:tags r:id="rId22"/>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37" name="文本框 36"/>
            <p:cNvSpPr txBox="1"/>
            <p:nvPr>
              <p:custDataLst>
                <p:tags r:id="rId23"/>
              </p:custDataLst>
            </p:nvPr>
          </p:nvSpPr>
          <p:spPr>
            <a:xfrm>
              <a:off x="1064" y="2711"/>
              <a:ext cx="3679" cy="677"/>
            </a:xfrm>
            <a:prstGeom prst="rect">
              <a:avLst/>
            </a:prstGeom>
            <a:noFill/>
          </p:spPr>
          <p:txBody>
            <a:bodyPr wrap="square" rtlCol="0" anchor="t">
              <a:spAutoFit/>
            </a:bodyPr>
            <a:p>
              <a:pPr algn="ctr">
                <a:buClrTx/>
                <a:buSzTx/>
                <a:buFontTx/>
              </a:pPr>
              <a:r>
                <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毕业去向</a:t>
              </a:r>
              <a:endParaRPr lang="zh-CN" altLang="zh-CN"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39" name="文本框 38"/>
          <p:cNvSpPr txBox="1"/>
          <p:nvPr>
            <p:custDataLst>
              <p:tags r:id="rId24"/>
            </p:custDataLst>
          </p:nvPr>
        </p:nvSpPr>
        <p:spPr>
          <a:xfrm>
            <a:off x="2107565" y="4038600"/>
            <a:ext cx="9209405" cy="538480"/>
          </a:xfrm>
          <a:prstGeom prst="rect">
            <a:avLst/>
          </a:prstGeom>
          <a:noFill/>
        </p:spPr>
        <p:txBody>
          <a:bodyPr wrap="square" rtlCol="0" anchor="t">
            <a:noAutofit/>
          </a:bodyPr>
          <a:p>
            <a:pPr marL="0" lvl="1" indent="0" algn="just" fontAlgn="auto">
              <a:lnSpc>
                <a:spcPct val="150000"/>
              </a:lnSpc>
              <a:spcAft>
                <a:spcPts val="500"/>
              </a:spcAft>
              <a:buClrTx/>
              <a:buSzTx/>
              <a:buFontTx/>
            </a:pPr>
            <a:r>
              <a:rPr lang="zh-CN" altLang="en-US" sz="1500">
                <a:sym typeface="+mn-ea"/>
              </a:rPr>
              <a:t>境外留学</a:t>
            </a:r>
            <a:endParaRPr lang="zh-CN" altLang="en-US" sz="1500">
              <a:sym typeface="+mn-ea"/>
            </a:endParaRPr>
          </a:p>
        </p:txBody>
      </p:sp>
    </p:spTree>
    <p:custDataLst>
      <p:tags r:id="rId2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sp>
        <p:nvSpPr>
          <p:cNvPr id="14" name="单圆角矩形 13"/>
          <p:cNvSpPr/>
          <p:nvPr>
            <p:custDataLst>
              <p:tags r:id="rId1"/>
            </p:custDataLst>
          </p:nvPr>
        </p:nvSpPr>
        <p:spPr>
          <a:xfrm>
            <a:off x="3347085" y="844550"/>
            <a:ext cx="8119110" cy="1325245"/>
          </a:xfrm>
          <a:prstGeom prst="round1Rect">
            <a:avLst>
              <a:gd name="adj" fmla="val 16117"/>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1400"/>
              <a:t>+</a:t>
            </a:r>
            <a:endParaRPr lang="en-US" altLang="zh-CN" sz="1400"/>
          </a:p>
        </p:txBody>
      </p:sp>
      <p:sp>
        <p:nvSpPr>
          <p:cNvPr id="4" name="文本框 3"/>
          <p:cNvSpPr txBox="1"/>
          <p:nvPr/>
        </p:nvSpPr>
        <p:spPr>
          <a:xfrm>
            <a:off x="3470910" y="840740"/>
            <a:ext cx="7654290" cy="1328420"/>
          </a:xfrm>
          <a:prstGeom prst="rect">
            <a:avLst/>
          </a:prstGeom>
          <a:noFill/>
        </p:spPr>
        <p:txBody>
          <a:bodyPr wrap="square" rtlCol="0" anchor="t">
            <a:noAutofit/>
          </a:bodyPr>
          <a:p>
            <a:pPr marL="360045" lvl="1" algn="l">
              <a:lnSpc>
                <a:spcPct val="200000"/>
              </a:lnSpc>
              <a:buClrTx/>
              <a:buSzTx/>
              <a:buFontTx/>
            </a:pPr>
            <a:r>
              <a:rPr sz="1400">
                <a:solidFill>
                  <a:schemeClr val="tx1">
                    <a:lumMod val="75000"/>
                    <a:lumOff val="25000"/>
                  </a:schemeClr>
                </a:solidFill>
                <a:sym typeface="+mn-ea"/>
              </a:rPr>
              <a:t>登录网址：</a:t>
            </a:r>
            <a:r>
              <a:rPr sz="1400" u="sng">
                <a:solidFill>
                  <a:schemeClr val="tx1">
                    <a:lumMod val="75000"/>
                    <a:lumOff val="25000"/>
                  </a:schemeClr>
                </a:solidFill>
                <a:sym typeface="+mn-ea"/>
              </a:rPr>
              <a:t>https://学校域名.ahbys.com/Console/login.aspx</a:t>
            </a:r>
            <a:endParaRPr sz="1400">
              <a:solidFill>
                <a:schemeClr val="tx1">
                  <a:lumMod val="75000"/>
                  <a:lumOff val="25000"/>
                </a:schemeClr>
              </a:solidFill>
            </a:endParaRPr>
          </a:p>
          <a:p>
            <a:pPr marL="360045" lvl="1" algn="l">
              <a:lnSpc>
                <a:spcPct val="200000"/>
              </a:lnSpc>
              <a:buClrTx/>
              <a:buSzTx/>
              <a:buFontTx/>
            </a:pPr>
            <a:r>
              <a:rPr lang="zh-CN" sz="1400">
                <a:solidFill>
                  <a:schemeClr val="tx1">
                    <a:lumMod val="75000"/>
                    <a:lumOff val="25000"/>
                  </a:schemeClr>
                </a:solidFill>
                <a:sym typeface="+mn-ea"/>
              </a:rPr>
              <a:t>示例</a:t>
            </a:r>
            <a:r>
              <a:rPr sz="1400">
                <a:solidFill>
                  <a:schemeClr val="tx1">
                    <a:lumMod val="75000"/>
                    <a:lumOff val="25000"/>
                  </a:schemeClr>
                </a:solidFill>
                <a:sym typeface="+mn-ea"/>
              </a:rPr>
              <a:t>：</a:t>
            </a:r>
            <a:r>
              <a:rPr sz="1400" u="sng">
                <a:solidFill>
                  <a:schemeClr val="tx1">
                    <a:lumMod val="75000"/>
                    <a:lumOff val="25000"/>
                  </a:schemeClr>
                </a:solidFill>
                <a:sym typeface="+mn-ea"/>
              </a:rPr>
              <a:t>https://ustc.ahbys.com/Console/login.aspx</a:t>
            </a:r>
            <a:endParaRPr sz="1400">
              <a:solidFill>
                <a:schemeClr val="tx1">
                  <a:lumMod val="75000"/>
                  <a:lumOff val="25000"/>
                </a:schemeClr>
              </a:solidFill>
              <a:sym typeface="+mn-ea"/>
            </a:endParaRPr>
          </a:p>
          <a:p>
            <a:pPr marL="360045" lvl="1" algn="l">
              <a:lnSpc>
                <a:spcPct val="200000"/>
              </a:lnSpc>
              <a:buClrTx/>
              <a:buSzTx/>
              <a:buFontTx/>
            </a:pPr>
            <a:r>
              <a:rPr sz="1400">
                <a:solidFill>
                  <a:schemeClr val="tx1">
                    <a:lumMod val="75000"/>
                    <a:lumOff val="25000"/>
                  </a:schemeClr>
                </a:solidFill>
                <a:sym typeface="+mn-ea"/>
              </a:rPr>
              <a:t>用户名和密码由学校系统管理员分配</a:t>
            </a:r>
            <a:endParaRPr sz="1400">
              <a:solidFill>
                <a:schemeClr val="tx1">
                  <a:lumMod val="75000"/>
                  <a:lumOff val="25000"/>
                </a:schemeClr>
              </a:solidFill>
              <a:sym typeface="+mn-ea"/>
            </a:endParaRPr>
          </a:p>
        </p:txBody>
      </p:sp>
      <p:sp>
        <p:nvSpPr>
          <p:cNvPr id="17" name="单圆角矩形 16"/>
          <p:cNvSpPr/>
          <p:nvPr/>
        </p:nvSpPr>
        <p:spPr>
          <a:xfrm flipH="1">
            <a:off x="673100" y="840740"/>
            <a:ext cx="2566670" cy="1752600"/>
          </a:xfrm>
          <a:prstGeom prst="round1Rect">
            <a:avLst>
              <a:gd name="adj" fmla="val 11449"/>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400"/>
          </a:p>
        </p:txBody>
      </p:sp>
      <p:grpSp>
        <p:nvGrpSpPr>
          <p:cNvPr id="33" name="组合 32"/>
          <p:cNvGrpSpPr/>
          <p:nvPr/>
        </p:nvGrpSpPr>
        <p:grpSpPr>
          <a:xfrm>
            <a:off x="832485" y="915353"/>
            <a:ext cx="2247900" cy="1061085"/>
            <a:chOff x="1203" y="3121"/>
            <a:chExt cx="3540" cy="1671"/>
          </a:xfrm>
        </p:grpSpPr>
        <p:sp>
          <p:nvSpPr>
            <p:cNvPr id="36" name="文本框 35"/>
            <p:cNvSpPr txBox="1"/>
            <p:nvPr>
              <p:custDataLst>
                <p:tags r:id="rId2"/>
              </p:custDataLst>
            </p:nvPr>
          </p:nvSpPr>
          <p:spPr>
            <a:xfrm>
              <a:off x="1203" y="3121"/>
              <a:ext cx="3540" cy="10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3600">
                  <a:solidFill>
                    <a:schemeClr val="bg1"/>
                  </a:solidFill>
                  <a:latin typeface="思源宋体 CN Heavy" panose="02020900000000000000" charset="-122"/>
                  <a:ea typeface="思源宋体 CN Heavy" panose="02020900000000000000" charset="-122"/>
                  <a:cs typeface="思源宋体 CN Heavy" panose="02020900000000000000" charset="-122"/>
                </a:rPr>
                <a:t>系统登录</a:t>
              </a:r>
              <a:endParaRPr lang="zh-CN" altLang="en-US" sz="3600">
                <a:solidFill>
                  <a:schemeClr val="bg1"/>
                </a:solidFill>
                <a:latin typeface="思源宋体 CN Heavy" panose="02020900000000000000" charset="-122"/>
                <a:ea typeface="思源宋体 CN Heavy" panose="02020900000000000000" charset="-122"/>
                <a:cs typeface="思源宋体 CN Heavy" panose="02020900000000000000" charset="-122"/>
              </a:endParaRPr>
            </a:p>
          </p:txBody>
        </p:sp>
        <p:sp>
          <p:nvSpPr>
            <p:cNvPr id="12" name="文本框 11"/>
            <p:cNvSpPr txBox="1"/>
            <p:nvPr>
              <p:custDataLst>
                <p:tags r:id="rId3"/>
              </p:custDataLst>
            </p:nvPr>
          </p:nvSpPr>
          <p:spPr>
            <a:xfrm>
              <a:off x="1241" y="4085"/>
              <a:ext cx="3464" cy="628"/>
            </a:xfrm>
            <a:prstGeom prst="rect">
              <a:avLst/>
            </a:prstGeom>
            <a:noFill/>
          </p:spPr>
          <p:txBody>
            <a:bodyPr wrap="square" rtlCol="0" anchor="t">
              <a:spAutoFit/>
            </a:bodyPr>
            <a:p>
              <a:pPr algn="ctr"/>
              <a:r>
                <a:rPr lang="zh-CN" altLang="en-US" sz="1000">
                  <a:solidFill>
                    <a:srgbClr val="C3E7F3"/>
                  </a:solidFill>
                  <a:latin typeface="思源宋体 CN SemiBold" panose="02020600000000000000" charset="-122"/>
                  <a:ea typeface="思源宋体 CN SemiBold" panose="02020600000000000000" charset="-122"/>
                </a:rPr>
                <a:t>System Login</a:t>
              </a:r>
              <a:endParaRPr lang="zh-CN" altLang="en-US" sz="1000">
                <a:solidFill>
                  <a:srgbClr val="C3E7F3"/>
                </a:solidFill>
                <a:latin typeface="思源宋体 CN SemiBold" panose="02020600000000000000" charset="-122"/>
                <a:ea typeface="思源宋体 CN SemiBold" panose="02020600000000000000" charset="-122"/>
              </a:endParaRPr>
            </a:p>
            <a:p>
              <a:pPr algn="ctr"/>
              <a:endParaRPr lang="zh-CN" altLang="en-US" sz="1000">
                <a:solidFill>
                  <a:srgbClr val="C3E7F3"/>
                </a:solidFill>
                <a:latin typeface="思源宋体 CN SemiBold" panose="02020600000000000000" charset="-122"/>
                <a:ea typeface="思源宋体 CN SemiBold" panose="02020600000000000000" charset="-122"/>
              </a:endParaRPr>
            </a:p>
          </p:txBody>
        </p:sp>
        <p:cxnSp>
          <p:nvCxnSpPr>
            <p:cNvPr id="18" name="直接连接符 17"/>
            <p:cNvCxnSpPr/>
            <p:nvPr/>
          </p:nvCxnSpPr>
          <p:spPr>
            <a:xfrm>
              <a:off x="2642" y="4792"/>
              <a:ext cx="663" cy="0"/>
            </a:xfrm>
            <a:prstGeom prst="line">
              <a:avLst/>
            </a:prstGeom>
            <a:ln w="19050">
              <a:solidFill>
                <a:srgbClr val="C3E7F3">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652780" y="450850"/>
            <a:ext cx="10883265" cy="275590"/>
            <a:chOff x="983" y="725"/>
            <a:chExt cx="17139" cy="434"/>
          </a:xfrm>
        </p:grpSpPr>
        <p:grpSp>
          <p:nvGrpSpPr>
            <p:cNvPr id="30" name="组合 29"/>
            <p:cNvGrpSpPr/>
            <p:nvPr/>
          </p:nvGrpSpPr>
          <p:grpSpPr>
            <a:xfrm rot="0">
              <a:off x="17777" y="837"/>
              <a:ext cx="345" cy="210"/>
              <a:chOff x="17652" y="759"/>
              <a:chExt cx="410" cy="249"/>
            </a:xfrm>
          </p:grpSpPr>
          <p:cxnSp>
            <p:nvCxnSpPr>
              <p:cNvPr id="11" name="直接连接符 10"/>
              <p:cNvCxnSpPr/>
              <p:nvPr>
                <p:custDataLst>
                  <p:tags r:id="rId4"/>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5"/>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6"/>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7"/>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28" name="文本框 27"/>
          <p:cNvSpPr txBox="1"/>
          <p:nvPr>
            <p:custDataLst>
              <p:tags r:id="rId8"/>
            </p:custDataLst>
          </p:nvPr>
        </p:nvSpPr>
        <p:spPr>
          <a:xfrm>
            <a:off x="9119235" y="460375"/>
            <a:ext cx="1911985" cy="275590"/>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nvGrpSpPr>
          <p:cNvPr id="24" name="组合 23"/>
          <p:cNvGrpSpPr/>
          <p:nvPr/>
        </p:nvGrpSpPr>
        <p:grpSpPr>
          <a:xfrm>
            <a:off x="0" y="6119495"/>
            <a:ext cx="12191365" cy="748030"/>
            <a:chOff x="0" y="9637"/>
            <a:chExt cx="19199" cy="1178"/>
          </a:xfrm>
        </p:grpSpPr>
        <p:sp>
          <p:nvSpPr>
            <p:cNvPr id="27" name="单圆角矩形 26"/>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pic>
        <p:nvPicPr>
          <p:cNvPr id="2" name="图片 1"/>
          <p:cNvPicPr>
            <a:picLocks noChangeAspect="1"/>
          </p:cNvPicPr>
          <p:nvPr>
            <p:custDataLst>
              <p:tags r:id="rId11"/>
            </p:custDataLst>
          </p:nvPr>
        </p:nvPicPr>
        <p:blipFill>
          <a:blip r:embed="rId12"/>
          <a:stretch>
            <a:fillRect/>
          </a:stretch>
        </p:blipFill>
        <p:spPr>
          <a:xfrm>
            <a:off x="652780" y="2706370"/>
            <a:ext cx="2586990" cy="3238500"/>
          </a:xfrm>
          <a:prstGeom prst="rect">
            <a:avLst/>
          </a:prstGeom>
        </p:spPr>
      </p:pic>
      <p:sp>
        <p:nvSpPr>
          <p:cNvPr id="19" name="任意多边形: 形状 36"/>
          <p:cNvSpPr/>
          <p:nvPr>
            <p:custDataLst>
              <p:tags r:id="rId13"/>
            </p:custDataLst>
          </p:nvPr>
        </p:nvSpPr>
        <p:spPr>
          <a:xfrm>
            <a:off x="3346450" y="2733040"/>
            <a:ext cx="8120380" cy="3239135"/>
          </a:xfrm>
          <a:prstGeom prst="round1Rect">
            <a:avLst>
              <a:gd name="adj" fmla="val 10561"/>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1" algn="l" fontAlgn="auto">
              <a:lnSpc>
                <a:spcPct val="150000"/>
              </a:lnSpc>
              <a:buClrTx/>
              <a:buSzTx/>
              <a:buFontTx/>
            </a:pPr>
            <a:endParaRPr sz="1400">
              <a:solidFill>
                <a:schemeClr val="tx1">
                  <a:lumMod val="75000"/>
                  <a:lumOff val="25000"/>
                </a:schemeClr>
              </a:solidFill>
              <a:sym typeface="+mn-ea"/>
            </a:endParaRPr>
          </a:p>
        </p:txBody>
      </p:sp>
      <p:sp>
        <p:nvSpPr>
          <p:cNvPr id="41" name="矩形 40"/>
          <p:cNvSpPr/>
          <p:nvPr>
            <p:custDataLst>
              <p:tags r:id="rId14"/>
            </p:custDataLst>
          </p:nvPr>
        </p:nvSpPr>
        <p:spPr>
          <a:xfrm>
            <a:off x="4700905" y="2724150"/>
            <a:ext cx="6423660" cy="541655"/>
          </a:xfrm>
          <a:prstGeom prst="rect">
            <a:avLst/>
          </a:prstGeom>
          <a:gradFill>
            <a:gsLst>
              <a:gs pos="2500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3611245" y="2733040"/>
            <a:ext cx="2061210" cy="544195"/>
            <a:chOff x="1064" y="2659"/>
            <a:chExt cx="3849" cy="857"/>
          </a:xfrm>
        </p:grpSpPr>
        <p:sp>
          <p:nvSpPr>
            <p:cNvPr id="22" name="任意多边形 21"/>
            <p:cNvSpPr/>
            <p:nvPr>
              <p:custDataLst>
                <p:tags r:id="rId15"/>
              </p:custDataLst>
            </p:nvPr>
          </p:nvSpPr>
          <p:spPr>
            <a:xfrm>
              <a:off x="1064" y="2659"/>
              <a:ext cx="3849" cy="857"/>
            </a:xfrm>
            <a:custGeom>
              <a:avLst/>
              <a:gdLst>
                <a:gd name="adj" fmla="val 4583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3639" h="810">
                  <a:moveTo>
                    <a:pt x="0" y="0"/>
                  </a:moveTo>
                  <a:lnTo>
                    <a:pt x="3639" y="0"/>
                  </a:lnTo>
                  <a:lnTo>
                    <a:pt x="3268" y="810"/>
                  </a:lnTo>
                  <a:lnTo>
                    <a:pt x="0" y="810"/>
                  </a:lnTo>
                  <a:lnTo>
                    <a:pt x="0" y="0"/>
                  </a:lnTo>
                  <a:close/>
                </a:path>
              </a:pathLst>
            </a:custGeom>
            <a:solidFill>
              <a:srgbClr val="318CB4"/>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23" name="文本框 22"/>
            <p:cNvSpPr txBox="1"/>
            <p:nvPr>
              <p:custDataLst>
                <p:tags r:id="rId16"/>
              </p:custDataLst>
            </p:nvPr>
          </p:nvSpPr>
          <p:spPr>
            <a:xfrm>
              <a:off x="1453" y="2711"/>
              <a:ext cx="2578" cy="677"/>
            </a:xfrm>
            <a:prstGeom prst="rect">
              <a:avLst/>
            </a:prstGeom>
            <a:noFill/>
          </p:spPr>
          <p:txBody>
            <a:bodyPr wrap="square" rtlCol="0" anchor="t">
              <a:spAutoFit/>
            </a:bodyPr>
            <a:p>
              <a:pPr algn="ctr">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可能原因：</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8" name="文本框 7"/>
          <p:cNvSpPr txBox="1"/>
          <p:nvPr>
            <p:custDataLst>
              <p:tags r:id="rId17"/>
            </p:custDataLst>
          </p:nvPr>
        </p:nvSpPr>
        <p:spPr>
          <a:xfrm>
            <a:off x="5607050" y="2744470"/>
            <a:ext cx="5516880" cy="522605"/>
          </a:xfrm>
          <a:prstGeom prst="rect">
            <a:avLst/>
          </a:prstGeom>
          <a:noFill/>
        </p:spPr>
        <p:txBody>
          <a:bodyPr wrap="square" rtlCol="0" anchor="t">
            <a:noAutofit/>
          </a:bodyPr>
          <a:p>
            <a:pPr marL="0" lvl="1" algn="l" fontAlgn="auto">
              <a:lnSpc>
                <a:spcPct val="150000"/>
              </a:lnSpc>
              <a:buClrTx/>
              <a:buSzTx/>
              <a:buFontTx/>
            </a:pPr>
            <a:endParaRPr lang="zh-CN" altLang="en-US" sz="1500">
              <a:gradFill>
                <a:gsLst>
                  <a:gs pos="87000">
                    <a:srgbClr val="031824"/>
                  </a:gs>
                  <a:gs pos="11000">
                    <a:srgbClr val="318CB4"/>
                  </a:gs>
                </a:gsLst>
                <a:lin ang="5400000" scaled="0"/>
              </a:gradFill>
              <a:latin typeface="微软雅黑" panose="020B0503020204020204" charset="-122"/>
              <a:ea typeface="微软雅黑" panose="020B0503020204020204" charset="-122"/>
              <a:cs typeface="思源宋体 CN Heavy" panose="02020900000000000000" charset="-122"/>
              <a:sym typeface="+mn-ea"/>
            </a:endParaRPr>
          </a:p>
        </p:txBody>
      </p:sp>
      <p:sp>
        <p:nvSpPr>
          <p:cNvPr id="25" name="文本框 24"/>
          <p:cNvSpPr txBox="1"/>
          <p:nvPr>
            <p:custDataLst>
              <p:tags r:id="rId18"/>
            </p:custDataLst>
          </p:nvPr>
        </p:nvSpPr>
        <p:spPr>
          <a:xfrm>
            <a:off x="3611245" y="3424555"/>
            <a:ext cx="74041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1.</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6" name="任意多边形: 形状 28"/>
          <p:cNvSpPr/>
          <p:nvPr>
            <p:custDataLst>
              <p:tags r:id="rId19"/>
            </p:custDataLst>
          </p:nvPr>
        </p:nvSpPr>
        <p:spPr>
          <a:xfrm>
            <a:off x="4238625" y="3426460"/>
            <a:ext cx="679323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系统管理员没有为该院系管理员或辅导员分配相应的院系、班级；</a:t>
            </a:r>
            <a:endParaRPr lang="zh-CN" altLang="en-US" sz="1400">
              <a:solidFill>
                <a:schemeClr val="tx1">
                  <a:lumMod val="75000"/>
                  <a:lumOff val="25000"/>
                </a:schemeClr>
              </a:solidFill>
              <a:sym typeface="+mn-ea"/>
            </a:endParaRPr>
          </a:p>
        </p:txBody>
      </p:sp>
      <p:sp>
        <p:nvSpPr>
          <p:cNvPr id="10" name="任意多边形: 形状 29"/>
          <p:cNvSpPr/>
          <p:nvPr>
            <p:custDataLst>
              <p:tags r:id="rId20"/>
            </p:custDataLst>
          </p:nvPr>
        </p:nvSpPr>
        <p:spPr>
          <a:xfrm>
            <a:off x="4238625" y="4043680"/>
            <a:ext cx="679259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系统管理员为院系管理员或辅导员分配的管理学历与实际管理院系、班级毕业生的学历不相符；</a:t>
            </a:r>
            <a:endParaRPr lang="zh-CN" altLang="en-US" sz="1400">
              <a:solidFill>
                <a:schemeClr val="tx1">
                  <a:lumMod val="75000"/>
                  <a:lumOff val="25000"/>
                </a:schemeClr>
              </a:solidFill>
              <a:sym typeface="+mn-ea"/>
            </a:endParaRPr>
          </a:p>
        </p:txBody>
      </p:sp>
      <p:sp>
        <p:nvSpPr>
          <p:cNvPr id="35" name="任意多边形: 形状 31" descr="7b0a2020202022776f7264617274223a2022220a7d0a"/>
          <p:cNvSpPr/>
          <p:nvPr>
            <p:custDataLst>
              <p:tags r:id="rId21"/>
            </p:custDataLst>
          </p:nvPr>
        </p:nvSpPr>
        <p:spPr>
          <a:xfrm>
            <a:off x="3721735" y="4853940"/>
            <a:ext cx="7310120" cy="98361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scene3d>
              <a:camera prst="obliqueTopRight"/>
              <a:lightRig rig="flat" dir="t"/>
            </a:scene3d>
            <a:sp3d prstMaterial="matte">
              <a:extrusionClr>
                <a:schemeClr val="tx2">
                  <a:lumMod val="90000"/>
                  <a:lumOff val="10000"/>
                </a:schemeClr>
              </a:extrusionClr>
              <a:contourClr>
                <a:schemeClr val="bg1"/>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ctr" fontAlgn="auto">
              <a:buClrTx/>
              <a:buSzTx/>
              <a:buFontTx/>
            </a:pPr>
            <a:r>
              <a:rPr lang="zh-CN" altLang="en-US" sz="2800">
                <a:ln w="3107" cap="rnd" cmpd="sng">
                  <a:solidFill>
                    <a:srgbClr val="F6DE00"/>
                  </a:solidFill>
                  <a:prstDash val="solid"/>
                </a:ln>
                <a:solidFill>
                  <a:srgbClr val="ED6145"/>
                </a:solidFill>
                <a:effectLst>
                  <a:reflection blurRad="3824" stA="30000" endA="900" endPos="60000" dist="88900" dir="5400000" sy="-100000" algn="bl" rotWithShape="0"/>
                </a:effectLst>
                <a:latin typeface="汉仪超粗宋简" panose="02010600000101010101" charset="-122"/>
                <a:ea typeface="汉仪超粗宋简" panose="02010600000101010101" charset="-122"/>
                <a:sym typeface="+mn-ea"/>
              </a:rPr>
              <a:t>联系系统管理员并告知页面为空情况</a:t>
            </a:r>
            <a:endParaRPr lang="zh-CN" altLang="en-US" sz="2800">
              <a:ln w="3107" cap="rnd" cmpd="sng">
                <a:solidFill>
                  <a:srgbClr val="F6DE00"/>
                </a:solidFill>
                <a:prstDash val="solid"/>
              </a:ln>
              <a:solidFill>
                <a:srgbClr val="ED6145"/>
              </a:solidFill>
              <a:effectLst>
                <a:reflection blurRad="3824" stA="30000" endA="900" endPos="60000" dist="88900" dir="5400000" sy="-100000" algn="bl" rotWithShape="0"/>
              </a:effectLst>
              <a:latin typeface="汉仪超粗宋简" panose="02010600000101010101" charset="-122"/>
              <a:ea typeface="汉仪超粗宋简" panose="02010600000101010101" charset="-122"/>
              <a:sym typeface="+mn-ea"/>
            </a:endParaRPr>
          </a:p>
        </p:txBody>
      </p:sp>
      <p:sp>
        <p:nvSpPr>
          <p:cNvPr id="39" name="文本框 38"/>
          <p:cNvSpPr txBox="1"/>
          <p:nvPr>
            <p:custDataLst>
              <p:tags r:id="rId22"/>
            </p:custDataLst>
          </p:nvPr>
        </p:nvSpPr>
        <p:spPr>
          <a:xfrm>
            <a:off x="3611245" y="4041775"/>
            <a:ext cx="74041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2.</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1" name="单圆角矩形 30"/>
          <p:cNvSpPr/>
          <p:nvPr>
            <p:custDataLst>
              <p:tags r:id="rId23"/>
            </p:custDataLst>
          </p:nvPr>
        </p:nvSpPr>
        <p:spPr>
          <a:xfrm>
            <a:off x="3347720" y="2236470"/>
            <a:ext cx="8119110" cy="356870"/>
          </a:xfrm>
          <a:prstGeom prst="round1Rect">
            <a:avLst>
              <a:gd name="adj" fmla="val 16117"/>
            </a:avLst>
          </a:prstGeom>
          <a:solidFill>
            <a:schemeClr val="bg1"/>
          </a:soli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1400"/>
              <a:t>+</a:t>
            </a:r>
            <a:endParaRPr lang="en-US" altLang="zh-CN" sz="1400"/>
          </a:p>
        </p:txBody>
      </p:sp>
      <p:sp>
        <p:nvSpPr>
          <p:cNvPr id="32" name="文本框 31"/>
          <p:cNvSpPr txBox="1"/>
          <p:nvPr/>
        </p:nvSpPr>
        <p:spPr>
          <a:xfrm>
            <a:off x="3347720" y="2268220"/>
            <a:ext cx="8118475" cy="344170"/>
          </a:xfrm>
          <a:prstGeom prst="rect">
            <a:avLst/>
          </a:prstGeom>
          <a:noFill/>
        </p:spPr>
        <p:txBody>
          <a:bodyPr wrap="square" rtlCol="0" anchor="t">
            <a:noAutofit/>
          </a:bodyPr>
          <a:p>
            <a:pPr marL="360045" lvl="1" algn="ctr">
              <a:lnSpc>
                <a:spcPct val="100000"/>
              </a:lnSpc>
              <a:buClrTx/>
              <a:buSzTx/>
              <a:buFontTx/>
            </a:pPr>
            <a:r>
              <a:rPr lang="zh-CN" altLang="en-US" sz="1400">
                <a:solidFill>
                  <a:srgbClr val="FF0000"/>
                </a:solidFill>
                <a:latin typeface="微软雅黑" panose="020B0503020204020204" charset="-122"/>
                <a:ea typeface="微软雅黑" panose="020B0503020204020204" charset="-122"/>
                <a:cs typeface="思源宋体 CN Heavy" panose="02020900000000000000" charset="-122"/>
                <a:sym typeface="+mn-ea"/>
              </a:rPr>
              <a:t>发现问题：院系管理员和辅导员登录后发现页面内容为空，没有毕业生信息</a:t>
            </a:r>
            <a:endParaRPr lang="zh-CN" altLang="en-US" sz="1400">
              <a:solidFill>
                <a:srgbClr val="FF0000"/>
              </a:solidFill>
              <a:latin typeface="微软雅黑" panose="020B0503020204020204" charset="-122"/>
              <a:ea typeface="微软雅黑" panose="020B0503020204020204" charset="-122"/>
              <a:cs typeface="思源宋体 CN Heavy" panose="02020900000000000000" charset="-122"/>
              <a:sym typeface="+mn-ea"/>
            </a:endParaRPr>
          </a:p>
        </p:txBody>
      </p:sp>
    </p:spTree>
    <p:custDataLst>
      <p:tags r:id="rId2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毕业生解约管理</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04</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881505"/>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第一步、打开系统菜单【去向登记】【去向登记与审核】，可通过学历、院系和专业、审核情况和关键字进行查询需要解约的毕业生。</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第二步、上传原用人单位给毕业生出示的解约材料（需原用人单位加盖单位公章或人力资源部门公章），保存。</a:t>
            </a:r>
            <a:endParaRPr lang="zh-CN" altLang="en-US" sz="1200">
              <a:solidFill>
                <a:schemeClr val="tx1">
                  <a:lumMod val="75000"/>
                  <a:lumOff val="25000"/>
                </a:schemeClr>
              </a:solidFill>
            </a:endParaRPr>
          </a:p>
        </p:txBody>
      </p:sp>
      <p:sp>
        <p:nvSpPr>
          <p:cNvPr id="3" name="圆角矩形 2"/>
          <p:cNvSpPr/>
          <p:nvPr>
            <p:custDataLst>
              <p:tags r:id="rId7"/>
            </p:custDataLst>
          </p:nvPr>
        </p:nvSpPr>
        <p:spPr>
          <a:xfrm>
            <a:off x="9876155" y="1276350"/>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非网签解约</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5" name="圆角矩形 14"/>
          <p:cNvSpPr/>
          <p:nvPr>
            <p:custDataLst>
              <p:tags r:id="rId14"/>
            </p:custDataLst>
          </p:nvPr>
        </p:nvSpPr>
        <p:spPr>
          <a:xfrm>
            <a:off x="9877425" y="2541905"/>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71"/>
          <p:cNvPicPr/>
          <p:nvPr>
            <p:custDataLst>
              <p:tags r:id="rId15"/>
            </p:custDataLst>
          </p:nvPr>
        </p:nvPicPr>
        <p:blipFill>
          <a:blip r:embed="rId16"/>
          <a:stretch>
            <a:fillRect/>
          </a:stretch>
        </p:blipFill>
        <p:spPr>
          <a:xfrm>
            <a:off x="360000" y="1260000"/>
            <a:ext cx="7560000" cy="4680000"/>
          </a:xfrm>
          <a:prstGeom prst="rect">
            <a:avLst/>
          </a:prstGeom>
          <a:noFill/>
          <a:ln>
            <a:noFill/>
          </a:ln>
        </p:spPr>
      </p:pic>
    </p:spTree>
    <p:custDataLst>
      <p:tags r:id="rId17"/>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毕业生解约管理</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04</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32715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第一步、打开系统菜单【去向登记】【解约申请审核表】，可通过学历、院系和专业、审核情况和关键字进行查询需要解约的毕业生。</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第二步、审核解约证明材料，保存。</a:t>
            </a:r>
            <a:endParaRPr lang="zh-CN" altLang="en-US" sz="1200">
              <a:solidFill>
                <a:schemeClr val="tx1">
                  <a:lumMod val="75000"/>
                  <a:lumOff val="25000"/>
                </a:schemeClr>
              </a:solidFill>
            </a:endParaRPr>
          </a:p>
        </p:txBody>
      </p:sp>
      <p:sp>
        <p:nvSpPr>
          <p:cNvPr id="3" name="圆角矩形 2"/>
          <p:cNvSpPr/>
          <p:nvPr>
            <p:custDataLst>
              <p:tags r:id="rId7"/>
            </p:custDataLst>
          </p:nvPr>
        </p:nvSpPr>
        <p:spPr>
          <a:xfrm>
            <a:off x="9876155" y="1276350"/>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网签解约</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5" name="圆角矩形 14"/>
          <p:cNvSpPr/>
          <p:nvPr>
            <p:custDataLst>
              <p:tags r:id="rId14"/>
            </p:custDataLst>
          </p:nvPr>
        </p:nvSpPr>
        <p:spPr>
          <a:xfrm>
            <a:off x="9877425" y="2541905"/>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71"/>
          <p:cNvPicPr/>
          <p:nvPr>
            <p:custDataLst>
              <p:tags r:id="rId15"/>
            </p:custDataLst>
          </p:nvPr>
        </p:nvPicPr>
        <p:blipFill>
          <a:blip r:embed="rId16"/>
          <a:stretch>
            <a:fillRect/>
          </a:stretch>
        </p:blipFill>
        <p:spPr>
          <a:xfrm>
            <a:off x="360000" y="1260000"/>
            <a:ext cx="7560000" cy="4680000"/>
          </a:xfrm>
          <a:prstGeom prst="rect">
            <a:avLst/>
          </a:prstGeom>
          <a:noFill/>
          <a:ln>
            <a:noFill/>
          </a:ln>
        </p:spPr>
      </p:pic>
    </p:spTree>
    <p:custDataLst>
      <p:tags r:id="rId17"/>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4" name="组合 33"/>
          <p:cNvGrpSpPr/>
          <p:nvPr/>
        </p:nvGrpSpPr>
        <p:grpSpPr>
          <a:xfrm>
            <a:off x="652780" y="450850"/>
            <a:ext cx="10883265" cy="285115"/>
            <a:chOff x="983" y="725"/>
            <a:chExt cx="17139" cy="449"/>
          </a:xfrm>
        </p:grpSpPr>
        <p:grpSp>
          <p:nvGrpSpPr>
            <p:cNvPr id="25" name="组合 24"/>
            <p:cNvGrpSpPr/>
            <p:nvPr/>
          </p:nvGrpSpPr>
          <p:grpSpPr>
            <a:xfrm rot="0">
              <a:off x="17777" y="837"/>
              <a:ext cx="345" cy="210"/>
              <a:chOff x="17652" y="759"/>
              <a:chExt cx="410" cy="249"/>
            </a:xfrm>
          </p:grpSpPr>
          <p:cxnSp>
            <p:nvCxnSpPr>
              <p:cNvPr id="21" name="直接连接符 20"/>
              <p:cNvCxnSpPr/>
              <p:nvPr>
                <p:custDataLst>
                  <p:tags r:id="rId2"/>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4"/>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custDataLst>
                <p:tags r:id="rId5"/>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sp>
          <p:nvSpPr>
            <p:cNvPr id="28" name="文本框 27"/>
            <p:cNvSpPr txBox="1"/>
            <p:nvPr>
              <p:custDataLst>
                <p:tags r:id="rId6"/>
              </p:custDataLst>
            </p:nvPr>
          </p:nvSpPr>
          <p:spPr>
            <a:xfrm>
              <a:off x="14316" y="74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42" name="组合 41"/>
          <p:cNvGrpSpPr/>
          <p:nvPr/>
        </p:nvGrpSpPr>
        <p:grpSpPr>
          <a:xfrm>
            <a:off x="1719580" y="1737360"/>
            <a:ext cx="2175510" cy="3672840"/>
            <a:chOff x="2877" y="2736"/>
            <a:chExt cx="3426" cy="5784"/>
          </a:xfrm>
        </p:grpSpPr>
        <p:sp>
          <p:nvSpPr>
            <p:cNvPr id="14" name="同侧圆角矩形 13"/>
            <p:cNvSpPr/>
            <p:nvPr/>
          </p:nvSpPr>
          <p:spPr>
            <a:xfrm>
              <a:off x="2877" y="2736"/>
              <a:ext cx="3426" cy="5784"/>
            </a:xfrm>
            <a:prstGeom prst="round2SameRect">
              <a:avLst>
                <a:gd name="adj1" fmla="val 50000"/>
                <a:gd name="adj2" fmla="val 0"/>
              </a:avLst>
            </a:prstGeom>
            <a:gradFill>
              <a:gsLst>
                <a:gs pos="0">
                  <a:schemeClr val="bg1">
                    <a:alpha val="0"/>
                  </a:schemeClr>
                </a:gs>
                <a:gs pos="78000">
                  <a:srgbClr val="C3E7F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3568" y="3298"/>
              <a:ext cx="2044" cy="2045"/>
              <a:chOff x="9600" y="2394"/>
              <a:chExt cx="1219" cy="1220"/>
            </a:xfrm>
          </p:grpSpPr>
          <p:sp>
            <p:nvSpPr>
              <p:cNvPr id="19" name="圆角矩形 18"/>
              <p:cNvSpPr/>
              <p:nvPr>
                <p:custDataLst>
                  <p:tags r:id="rId7"/>
                </p:custDataLst>
              </p:nvPr>
            </p:nvSpPr>
            <p:spPr>
              <a:xfrm>
                <a:off x="9600" y="2394"/>
                <a:ext cx="1219" cy="122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p:txBody>
          </p:sp>
          <p:sp>
            <p:nvSpPr>
              <p:cNvPr id="29" name="文本框 28"/>
              <p:cNvSpPr txBox="1"/>
              <p:nvPr>
                <p:custDataLst>
                  <p:tags r:id="rId8"/>
                </p:custDataLst>
              </p:nvPr>
            </p:nvSpPr>
            <p:spPr>
              <a:xfrm>
                <a:off x="9773" y="2642"/>
                <a:ext cx="872" cy="72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二</a:t>
                </a:r>
                <a:endPar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sp>
        <p:nvSpPr>
          <p:cNvPr id="36" name="文本框 35"/>
          <p:cNvSpPr txBox="1"/>
          <p:nvPr>
            <p:custDataLst>
              <p:tags r:id="rId9"/>
            </p:custDataLst>
          </p:nvPr>
        </p:nvSpPr>
        <p:spPr>
          <a:xfrm>
            <a:off x="4612005" y="1957070"/>
            <a:ext cx="6560185" cy="11068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rPr>
              <a:t>困难群体帮扶</a:t>
            </a:r>
            <a:endPar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endParaRPr>
          </a:p>
        </p:txBody>
      </p:sp>
      <p:sp>
        <p:nvSpPr>
          <p:cNvPr id="37" name="文本框 36"/>
          <p:cNvSpPr txBox="1"/>
          <p:nvPr>
            <p:custDataLst>
              <p:tags r:id="rId10"/>
            </p:custDataLst>
          </p:nvPr>
        </p:nvSpPr>
        <p:spPr>
          <a:xfrm>
            <a:off x="4678680" y="3136900"/>
            <a:ext cx="7067550" cy="1060450"/>
          </a:xfrm>
          <a:prstGeom prst="rect">
            <a:avLst/>
          </a:prstGeom>
          <a:noFill/>
        </p:spPr>
        <p:txBody>
          <a:bodyPr wrap="square" rtlCol="0" anchor="t">
            <a:spAutoFit/>
          </a:bodyPr>
          <a:p>
            <a:pPr indent="0" algn="l" fontAlgn="auto">
              <a:lnSpc>
                <a:spcPct val="150000"/>
              </a:lnSpc>
            </a:pPr>
            <a:r>
              <a:rPr lang="en-US" sz="1400">
                <a:solidFill>
                  <a:schemeClr val="tx1">
                    <a:lumMod val="75000"/>
                    <a:lumOff val="25000"/>
                  </a:schemeClr>
                </a:solidFill>
              </a:rPr>
              <a:t>       </a:t>
            </a:r>
            <a:r>
              <a:rPr sz="1400">
                <a:solidFill>
                  <a:schemeClr val="tx1">
                    <a:lumMod val="75000"/>
                    <a:lumOff val="25000"/>
                  </a:schemeClr>
                </a:solidFill>
              </a:rPr>
              <a:t>为</a:t>
            </a:r>
            <a:r>
              <a:rPr lang="zh-CN" sz="1400">
                <a:solidFill>
                  <a:schemeClr val="tx1">
                    <a:lumMod val="75000"/>
                    <a:lumOff val="25000"/>
                  </a:schemeClr>
                </a:solidFill>
              </a:rPr>
              <a:t>困难</a:t>
            </a:r>
            <a:r>
              <a:rPr sz="1400">
                <a:solidFill>
                  <a:schemeClr val="tx1">
                    <a:lumMod val="75000"/>
                    <a:lumOff val="25000"/>
                  </a:schemeClr>
                </a:solidFill>
              </a:rPr>
              <a:t>群体提供就业帮扶并记录过程。数据说明：</a:t>
            </a:r>
            <a:r>
              <a:rPr lang="zh-CN" sz="1400">
                <a:solidFill>
                  <a:schemeClr val="tx1">
                    <a:lumMod val="75000"/>
                    <a:lumOff val="25000"/>
                  </a:schemeClr>
                </a:solidFill>
              </a:rPr>
              <a:t>困难</a:t>
            </a:r>
            <a:r>
              <a:rPr sz="1400">
                <a:solidFill>
                  <a:schemeClr val="tx1">
                    <a:lumMod val="75000"/>
                    <a:lumOff val="25000"/>
                  </a:schemeClr>
                </a:solidFill>
              </a:rPr>
              <a:t>群体的数据来源</a:t>
            </a:r>
            <a:r>
              <a:rPr lang="zh-CN" sz="1400">
                <a:solidFill>
                  <a:schemeClr val="tx1">
                    <a:lumMod val="75000"/>
                    <a:lumOff val="25000"/>
                  </a:schemeClr>
                </a:solidFill>
              </a:rPr>
              <a:t>教育部</a:t>
            </a:r>
            <a:r>
              <a:rPr sz="1400">
                <a:solidFill>
                  <a:schemeClr val="tx1">
                    <a:lumMod val="75000"/>
                    <a:lumOff val="25000"/>
                  </a:schemeClr>
                </a:solidFill>
              </a:rPr>
              <a:t>，省系统负责统一</a:t>
            </a:r>
            <a:r>
              <a:rPr lang="zh-CN" sz="1400">
                <a:solidFill>
                  <a:schemeClr val="tx1">
                    <a:lumMod val="75000"/>
                    <a:lumOff val="25000"/>
                  </a:schemeClr>
                </a:solidFill>
              </a:rPr>
              <a:t>标识</a:t>
            </a:r>
            <a:r>
              <a:rPr sz="1400">
                <a:solidFill>
                  <a:schemeClr val="tx1">
                    <a:lumMod val="75000"/>
                    <a:lumOff val="25000"/>
                  </a:schemeClr>
                </a:solidFill>
              </a:rPr>
              <a:t>，与毕业生生源信息中的困难生类别不是同一个属性，两者属性存在差异。</a:t>
            </a:r>
            <a:endParaRPr sz="1400">
              <a:solidFill>
                <a:schemeClr val="tx1">
                  <a:lumMod val="75000"/>
                  <a:lumOff val="25000"/>
                </a:schemeClr>
              </a:solidFill>
            </a:endParaRPr>
          </a:p>
        </p:txBody>
      </p:sp>
      <p:grpSp>
        <p:nvGrpSpPr>
          <p:cNvPr id="39" name="组合 38"/>
          <p:cNvGrpSpPr/>
          <p:nvPr/>
        </p:nvGrpSpPr>
        <p:grpSpPr>
          <a:xfrm rot="0">
            <a:off x="4678680" y="4593590"/>
            <a:ext cx="1719580" cy="388620"/>
            <a:chOff x="10049" y="7209"/>
            <a:chExt cx="2708" cy="612"/>
          </a:xfrm>
        </p:grpSpPr>
        <p:sp>
          <p:nvSpPr>
            <p:cNvPr id="40" name="圆角矩形 39"/>
            <p:cNvSpPr/>
            <p:nvPr>
              <p:custDataLst>
                <p:tags r:id="rId11"/>
              </p:custDataLst>
            </p:nvPr>
          </p:nvSpPr>
          <p:spPr>
            <a:xfrm>
              <a:off x="10049" y="7209"/>
              <a:ext cx="2708" cy="612"/>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custDataLst>
                <p:tags r:id="rId12"/>
              </p:custDataLst>
            </p:nvPr>
          </p:nvSpPr>
          <p:spPr>
            <a:xfrm>
              <a:off x="10521" y="7274"/>
              <a:ext cx="1764" cy="483"/>
            </a:xfrm>
            <a:prstGeom prst="rect">
              <a:avLst/>
            </a:prstGeom>
            <a:noFill/>
          </p:spPr>
          <p:txBody>
            <a:bodyPr wrap="square" rtlCol="0" anchor="t">
              <a:spAutoFit/>
            </a:bodyPr>
            <a:p>
              <a:pPr algn="dist"/>
              <a:r>
                <a:rPr 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rPr>
                <a:t>02 / 04</a:t>
              </a:r>
              <a:endParaRPr lang="en-US" alt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3" name="文本框 42"/>
          <p:cNvSpPr txBox="1"/>
          <p:nvPr>
            <p:custDataLst>
              <p:tags r:id="rId13"/>
            </p:custDataLst>
          </p:nvPr>
        </p:nvSpPr>
        <p:spPr>
          <a:xfrm>
            <a:off x="8491220" y="2908300"/>
            <a:ext cx="3663315" cy="368300"/>
          </a:xfrm>
          <a:prstGeom prst="rect">
            <a:avLst/>
          </a:prstGeom>
          <a:noFill/>
        </p:spPr>
        <p:txBody>
          <a:bodyPr wrap="square" rtlCol="0" anchor="t">
            <a:spAutoFit/>
          </a:bodyPr>
          <a:p>
            <a:r>
              <a:rPr lang="zh-CN" altLang="en-US">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Special </a:t>
            </a:r>
            <a:r>
              <a:rPr lang="en-US" altLang="zh-CN">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G</a:t>
            </a:r>
            <a:r>
              <a:rPr lang="zh-CN" altLang="en-US">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roup </a:t>
            </a:r>
            <a:r>
              <a:rPr lang="en-US" altLang="zh-CN">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A</a:t>
            </a:r>
            <a:r>
              <a:rPr lang="zh-CN" altLang="en-US">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ssistance</a:t>
            </a:r>
            <a:endParaRPr lang="zh-CN" altLang="en-US">
              <a:solidFill>
                <a:srgbClr val="68B7D3"/>
              </a:solidFill>
              <a:latin typeface="思源宋体 CN SemiBold" panose="02020600000000000000" charset="-122"/>
              <a:ea typeface="思源宋体 CN SemiBold" panose="02020600000000000000" charset="-122"/>
            </a:endParaRPr>
          </a:p>
        </p:txBody>
      </p:sp>
    </p:spTree>
    <p:custDataLst>
      <p:tags r:id="rId14"/>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困难群体帮扶</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05029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第一步、打开系统菜单【去向登记】【困难群体帮扶情况】。</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endParaRPr lang="zh-CN" altLang="en-US" sz="1200">
              <a:solidFill>
                <a:schemeClr val="tx1">
                  <a:lumMod val="75000"/>
                  <a:lumOff val="25000"/>
                </a:schemeClr>
              </a:solidFill>
            </a:endParaRPr>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7"/>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8"/>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9"/>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0"/>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1"/>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2"/>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2" name="图片 1"/>
          <p:cNvPicPr/>
          <p:nvPr>
            <p:custDataLst>
              <p:tags r:id="rId13"/>
            </p:custDataLst>
          </p:nvPr>
        </p:nvPicPr>
        <p:blipFill>
          <a:blip r:embed="rId14"/>
          <a:stretch>
            <a:fillRect/>
          </a:stretch>
        </p:blipFill>
        <p:spPr>
          <a:xfrm>
            <a:off x="360000" y="1260000"/>
            <a:ext cx="7560000" cy="4680000"/>
          </a:xfrm>
          <a:prstGeom prst="rect">
            <a:avLst/>
          </a:prstGeom>
        </p:spPr>
      </p:pic>
    </p:spTree>
    <p:custDataLst>
      <p:tags r:id="rId15"/>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困难群体帮扶</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64516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第二步、可选择类型（教育部提供标准字段）或关键字快速查找毕业生，点击姓名和【新建】按钮</a:t>
            </a:r>
            <a:endParaRPr lang="zh-CN" altLang="en-US" sz="1200">
              <a:solidFill>
                <a:schemeClr val="tx1">
                  <a:lumMod val="75000"/>
                  <a:lumOff val="25000"/>
                </a:schemeClr>
              </a:solidFill>
            </a:endParaRPr>
          </a:p>
        </p:txBody>
      </p:sp>
      <p:grpSp>
        <p:nvGrpSpPr>
          <p:cNvPr id="9" name="组合 8"/>
          <p:cNvGrpSpPr/>
          <p:nvPr/>
        </p:nvGrpSpPr>
        <p:grpSpPr>
          <a:xfrm>
            <a:off x="8280000" y="1260000"/>
            <a:ext cx="2095500" cy="2240280"/>
            <a:chOff x="8899" y="3248"/>
            <a:chExt cx="3300" cy="3528"/>
          </a:xfrm>
        </p:grpSpPr>
        <p:sp>
          <p:nvSpPr>
            <p:cNvPr id="44" name="圆角矩形 43"/>
            <p:cNvSpPr/>
            <p:nvPr>
              <p:custDataLst>
                <p:tags r:id="rId7"/>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8"/>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3" name="圆角矩形 12"/>
            <p:cNvSpPr/>
            <p:nvPr>
              <p:custDataLst>
                <p:tags r:id="rId9"/>
              </p:custDataLst>
            </p:nvPr>
          </p:nvSpPr>
          <p:spPr>
            <a:xfrm>
              <a:off x="8900" y="5966"/>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15" name="文本框 14"/>
            <p:cNvSpPr txBox="1"/>
            <p:nvPr>
              <p:custDataLst>
                <p:tags r:id="rId10"/>
              </p:custDataLst>
            </p:nvPr>
          </p:nvSpPr>
          <p:spPr>
            <a:xfrm>
              <a:off x="9417" y="6037"/>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导出记录卡</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4"/>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3" name="图片 173"/>
          <p:cNvPicPr/>
          <p:nvPr>
            <p:custDataLst>
              <p:tags r:id="rId15"/>
            </p:custDataLst>
          </p:nvPr>
        </p:nvPicPr>
        <p:blipFill>
          <a:blip r:embed="rId16"/>
          <a:stretch>
            <a:fillRect/>
          </a:stretch>
        </p:blipFill>
        <p:spPr>
          <a:xfrm>
            <a:off x="360000" y="1260000"/>
            <a:ext cx="7560000" cy="4680000"/>
          </a:xfrm>
          <a:prstGeom prst="rect">
            <a:avLst/>
          </a:prstGeom>
          <a:noFill/>
          <a:ln>
            <a:noFill/>
          </a:ln>
        </p:spPr>
      </p:pic>
      <p:pic>
        <p:nvPicPr>
          <p:cNvPr id="39" name="图片 174"/>
          <p:cNvPicPr>
            <a:picLocks noChangeAspect="1"/>
          </p:cNvPicPr>
          <p:nvPr>
            <p:custDataLst>
              <p:tags r:id="rId17"/>
            </p:custDataLst>
          </p:nvPr>
        </p:nvPicPr>
        <p:blipFill>
          <a:blip r:embed="rId18"/>
          <a:stretch>
            <a:fillRect/>
          </a:stretch>
        </p:blipFill>
        <p:spPr>
          <a:xfrm>
            <a:off x="8279765" y="3720465"/>
            <a:ext cx="3600450" cy="2219325"/>
          </a:xfrm>
          <a:prstGeom prst="rect">
            <a:avLst/>
          </a:prstGeom>
          <a:noFill/>
          <a:ln>
            <a:noFill/>
          </a:ln>
        </p:spPr>
      </p:pic>
    </p:spTree>
    <p:custDataLst>
      <p:tags r:id="rId19"/>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4" name="组合 33"/>
          <p:cNvGrpSpPr/>
          <p:nvPr/>
        </p:nvGrpSpPr>
        <p:grpSpPr>
          <a:xfrm>
            <a:off x="652780" y="450850"/>
            <a:ext cx="10883265" cy="285115"/>
            <a:chOff x="983" y="725"/>
            <a:chExt cx="17139" cy="449"/>
          </a:xfrm>
        </p:grpSpPr>
        <p:grpSp>
          <p:nvGrpSpPr>
            <p:cNvPr id="25" name="组合 24"/>
            <p:cNvGrpSpPr/>
            <p:nvPr/>
          </p:nvGrpSpPr>
          <p:grpSpPr>
            <a:xfrm rot="0">
              <a:off x="17777" y="837"/>
              <a:ext cx="345" cy="210"/>
              <a:chOff x="17652" y="759"/>
              <a:chExt cx="410" cy="249"/>
            </a:xfrm>
          </p:grpSpPr>
          <p:cxnSp>
            <p:nvCxnSpPr>
              <p:cNvPr id="21" name="直接连接符 20"/>
              <p:cNvCxnSpPr/>
              <p:nvPr>
                <p:custDataLst>
                  <p:tags r:id="rId2"/>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4"/>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custDataLst>
                <p:tags r:id="rId5"/>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sp>
          <p:nvSpPr>
            <p:cNvPr id="28" name="文本框 27"/>
            <p:cNvSpPr txBox="1"/>
            <p:nvPr>
              <p:custDataLst>
                <p:tags r:id="rId6"/>
              </p:custDataLst>
            </p:nvPr>
          </p:nvSpPr>
          <p:spPr>
            <a:xfrm>
              <a:off x="14316" y="74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42" name="组合 41"/>
          <p:cNvGrpSpPr/>
          <p:nvPr/>
        </p:nvGrpSpPr>
        <p:grpSpPr>
          <a:xfrm>
            <a:off x="1719580" y="1737360"/>
            <a:ext cx="2175510" cy="3672840"/>
            <a:chOff x="2877" y="2736"/>
            <a:chExt cx="3426" cy="5784"/>
          </a:xfrm>
        </p:grpSpPr>
        <p:sp>
          <p:nvSpPr>
            <p:cNvPr id="14" name="同侧圆角矩形 13"/>
            <p:cNvSpPr/>
            <p:nvPr/>
          </p:nvSpPr>
          <p:spPr>
            <a:xfrm>
              <a:off x="2877" y="2736"/>
              <a:ext cx="3426" cy="5784"/>
            </a:xfrm>
            <a:prstGeom prst="round2SameRect">
              <a:avLst>
                <a:gd name="adj1" fmla="val 50000"/>
                <a:gd name="adj2" fmla="val 0"/>
              </a:avLst>
            </a:prstGeom>
            <a:gradFill>
              <a:gsLst>
                <a:gs pos="0">
                  <a:schemeClr val="bg1">
                    <a:alpha val="0"/>
                  </a:schemeClr>
                </a:gs>
                <a:gs pos="78000">
                  <a:srgbClr val="C3E7F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3568" y="3298"/>
              <a:ext cx="2044" cy="2045"/>
              <a:chOff x="9600" y="2394"/>
              <a:chExt cx="1219" cy="1220"/>
            </a:xfrm>
          </p:grpSpPr>
          <p:sp>
            <p:nvSpPr>
              <p:cNvPr id="19" name="圆角矩形 18"/>
              <p:cNvSpPr/>
              <p:nvPr>
                <p:custDataLst>
                  <p:tags r:id="rId7"/>
                </p:custDataLst>
              </p:nvPr>
            </p:nvSpPr>
            <p:spPr>
              <a:xfrm>
                <a:off x="9600" y="2394"/>
                <a:ext cx="1219" cy="122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p:txBody>
          </p:sp>
          <p:sp>
            <p:nvSpPr>
              <p:cNvPr id="29" name="文本框 28"/>
              <p:cNvSpPr txBox="1"/>
              <p:nvPr>
                <p:custDataLst>
                  <p:tags r:id="rId8"/>
                </p:custDataLst>
              </p:nvPr>
            </p:nvSpPr>
            <p:spPr>
              <a:xfrm>
                <a:off x="9773" y="2642"/>
                <a:ext cx="872" cy="72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三</a:t>
                </a:r>
                <a:endPar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sp>
        <p:nvSpPr>
          <p:cNvPr id="36" name="文本框 35"/>
          <p:cNvSpPr txBox="1"/>
          <p:nvPr>
            <p:custDataLst>
              <p:tags r:id="rId9"/>
            </p:custDataLst>
          </p:nvPr>
        </p:nvSpPr>
        <p:spPr>
          <a:xfrm>
            <a:off x="4612005" y="1957070"/>
            <a:ext cx="6560185" cy="11068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rPr>
              <a:t>毕业生简历</a:t>
            </a:r>
            <a:endPar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endParaRPr>
          </a:p>
        </p:txBody>
      </p:sp>
      <p:sp>
        <p:nvSpPr>
          <p:cNvPr id="37" name="文本框 36"/>
          <p:cNvSpPr txBox="1"/>
          <p:nvPr>
            <p:custDataLst>
              <p:tags r:id="rId10"/>
            </p:custDataLst>
          </p:nvPr>
        </p:nvSpPr>
        <p:spPr>
          <a:xfrm>
            <a:off x="4678680" y="3136900"/>
            <a:ext cx="7067550" cy="414020"/>
          </a:xfrm>
          <a:prstGeom prst="rect">
            <a:avLst/>
          </a:prstGeom>
          <a:noFill/>
        </p:spPr>
        <p:txBody>
          <a:bodyPr wrap="square" rtlCol="0" anchor="t">
            <a:spAutoFit/>
          </a:bodyPr>
          <a:p>
            <a:pPr indent="0" algn="l" fontAlgn="auto">
              <a:lnSpc>
                <a:spcPct val="150000"/>
              </a:lnSpc>
            </a:pPr>
            <a:r>
              <a:rPr sz="1400">
                <a:solidFill>
                  <a:schemeClr val="tx1">
                    <a:lumMod val="75000"/>
                    <a:lumOff val="25000"/>
                  </a:schemeClr>
                </a:solidFill>
              </a:rPr>
              <a:t>查看毕业生简历维护情况</a:t>
            </a:r>
            <a:endParaRPr sz="1400">
              <a:solidFill>
                <a:schemeClr val="tx1">
                  <a:lumMod val="75000"/>
                  <a:lumOff val="25000"/>
                </a:schemeClr>
              </a:solidFill>
            </a:endParaRPr>
          </a:p>
        </p:txBody>
      </p:sp>
      <p:grpSp>
        <p:nvGrpSpPr>
          <p:cNvPr id="39" name="组合 38"/>
          <p:cNvGrpSpPr/>
          <p:nvPr/>
        </p:nvGrpSpPr>
        <p:grpSpPr>
          <a:xfrm rot="0">
            <a:off x="4678680" y="4593590"/>
            <a:ext cx="1719580" cy="388620"/>
            <a:chOff x="10049" y="7209"/>
            <a:chExt cx="2708" cy="612"/>
          </a:xfrm>
        </p:grpSpPr>
        <p:sp>
          <p:nvSpPr>
            <p:cNvPr id="40" name="圆角矩形 39"/>
            <p:cNvSpPr/>
            <p:nvPr>
              <p:custDataLst>
                <p:tags r:id="rId11"/>
              </p:custDataLst>
            </p:nvPr>
          </p:nvSpPr>
          <p:spPr>
            <a:xfrm>
              <a:off x="10049" y="7209"/>
              <a:ext cx="2708" cy="612"/>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custDataLst>
                <p:tags r:id="rId12"/>
              </p:custDataLst>
            </p:nvPr>
          </p:nvSpPr>
          <p:spPr>
            <a:xfrm>
              <a:off x="10521" y="7274"/>
              <a:ext cx="1764" cy="483"/>
            </a:xfrm>
            <a:prstGeom prst="rect">
              <a:avLst/>
            </a:prstGeom>
            <a:noFill/>
          </p:spPr>
          <p:txBody>
            <a:bodyPr wrap="square" rtlCol="0" anchor="t">
              <a:spAutoFit/>
            </a:bodyPr>
            <a:p>
              <a:pPr algn="dist"/>
              <a:r>
                <a:rPr 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rPr>
                <a:t>03 / 04</a:t>
              </a:r>
              <a:endParaRPr lang="en-US" alt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3" name="文本框 42"/>
          <p:cNvSpPr txBox="1"/>
          <p:nvPr>
            <p:custDataLst>
              <p:tags r:id="rId13"/>
            </p:custDataLst>
          </p:nvPr>
        </p:nvSpPr>
        <p:spPr>
          <a:xfrm>
            <a:off x="8491220" y="2908300"/>
            <a:ext cx="3663315" cy="368300"/>
          </a:xfrm>
          <a:prstGeom prst="rect">
            <a:avLst/>
          </a:prstGeom>
          <a:noFill/>
        </p:spPr>
        <p:txBody>
          <a:bodyPr wrap="square" rtlCol="0" anchor="t">
            <a:spAutoFit/>
          </a:bodyPr>
          <a:p>
            <a:r>
              <a:rPr lang="en-US">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Resume</a:t>
            </a:r>
            <a:endParaRPr lang="en-US">
              <a:solidFill>
                <a:srgbClr val="68B7D3"/>
              </a:solidFill>
              <a:latin typeface="思源宋体 CN SemiBold" panose="02020600000000000000" charset="-122"/>
              <a:ea typeface="思源宋体 CN SemiBold" panose="02020600000000000000" charset="-122"/>
            </a:endParaRPr>
          </a:p>
        </p:txBody>
      </p:sp>
    </p:spTree>
    <p:custDataLst>
      <p:tags r:id="rId14"/>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毕业生简历</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32715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第一步、打开系统菜单【去向登记】【毕业生简历维护情况】</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第二步、刷新简历完整度，可查看最新毕业生简历维护情况。</a:t>
            </a:r>
            <a:endParaRPr lang="zh-CN" altLang="en-US" sz="1200">
              <a:solidFill>
                <a:schemeClr val="tx1">
                  <a:lumMod val="75000"/>
                  <a:lumOff val="25000"/>
                </a:schemeClr>
              </a:solidFill>
            </a:endParaRPr>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7"/>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8"/>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9"/>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0"/>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1"/>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2"/>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2" name="图片 175"/>
          <p:cNvPicPr/>
          <p:nvPr>
            <p:custDataLst>
              <p:tags r:id="rId13"/>
            </p:custDataLst>
          </p:nvPr>
        </p:nvPicPr>
        <p:blipFill>
          <a:blip r:embed="rId14"/>
          <a:stretch>
            <a:fillRect/>
          </a:stretch>
        </p:blipFill>
        <p:spPr>
          <a:xfrm>
            <a:off x="360000" y="1260000"/>
            <a:ext cx="7560000" cy="4680000"/>
          </a:xfrm>
          <a:prstGeom prst="rect">
            <a:avLst/>
          </a:prstGeom>
          <a:noFill/>
          <a:ln>
            <a:noFill/>
          </a:ln>
        </p:spPr>
      </p:pic>
    </p:spTree>
    <p:custDataLst>
      <p:tags r:id="rId15"/>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4" name="组合 33"/>
          <p:cNvGrpSpPr/>
          <p:nvPr/>
        </p:nvGrpSpPr>
        <p:grpSpPr>
          <a:xfrm>
            <a:off x="652780" y="450850"/>
            <a:ext cx="10883265" cy="285115"/>
            <a:chOff x="983" y="725"/>
            <a:chExt cx="17139" cy="449"/>
          </a:xfrm>
        </p:grpSpPr>
        <p:grpSp>
          <p:nvGrpSpPr>
            <p:cNvPr id="25" name="组合 24"/>
            <p:cNvGrpSpPr/>
            <p:nvPr/>
          </p:nvGrpSpPr>
          <p:grpSpPr>
            <a:xfrm rot="0">
              <a:off x="17777" y="837"/>
              <a:ext cx="345" cy="210"/>
              <a:chOff x="17652" y="759"/>
              <a:chExt cx="410" cy="249"/>
            </a:xfrm>
          </p:grpSpPr>
          <p:cxnSp>
            <p:nvCxnSpPr>
              <p:cNvPr id="21" name="直接连接符 20"/>
              <p:cNvCxnSpPr/>
              <p:nvPr>
                <p:custDataLst>
                  <p:tags r:id="rId2"/>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4"/>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custDataLst>
                <p:tags r:id="rId5"/>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sp>
          <p:nvSpPr>
            <p:cNvPr id="28" name="文本框 27"/>
            <p:cNvSpPr txBox="1"/>
            <p:nvPr>
              <p:custDataLst>
                <p:tags r:id="rId6"/>
              </p:custDataLst>
            </p:nvPr>
          </p:nvSpPr>
          <p:spPr>
            <a:xfrm>
              <a:off x="14316" y="74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42" name="组合 41"/>
          <p:cNvGrpSpPr/>
          <p:nvPr/>
        </p:nvGrpSpPr>
        <p:grpSpPr>
          <a:xfrm>
            <a:off x="1719580" y="1737360"/>
            <a:ext cx="2175510" cy="3672840"/>
            <a:chOff x="2877" y="2736"/>
            <a:chExt cx="3426" cy="5784"/>
          </a:xfrm>
        </p:grpSpPr>
        <p:sp>
          <p:nvSpPr>
            <p:cNvPr id="14" name="同侧圆角矩形 13"/>
            <p:cNvSpPr/>
            <p:nvPr/>
          </p:nvSpPr>
          <p:spPr>
            <a:xfrm>
              <a:off x="2877" y="2736"/>
              <a:ext cx="3426" cy="5784"/>
            </a:xfrm>
            <a:prstGeom prst="round2SameRect">
              <a:avLst>
                <a:gd name="adj1" fmla="val 50000"/>
                <a:gd name="adj2" fmla="val 0"/>
              </a:avLst>
            </a:prstGeom>
            <a:gradFill>
              <a:gsLst>
                <a:gs pos="0">
                  <a:schemeClr val="bg1">
                    <a:alpha val="0"/>
                  </a:schemeClr>
                </a:gs>
                <a:gs pos="78000">
                  <a:srgbClr val="C3E7F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3568" y="3298"/>
              <a:ext cx="2044" cy="2045"/>
              <a:chOff x="9600" y="2394"/>
              <a:chExt cx="1219" cy="1220"/>
            </a:xfrm>
          </p:grpSpPr>
          <p:sp>
            <p:nvSpPr>
              <p:cNvPr id="19" name="圆角矩形 18"/>
              <p:cNvSpPr/>
              <p:nvPr>
                <p:custDataLst>
                  <p:tags r:id="rId7"/>
                </p:custDataLst>
              </p:nvPr>
            </p:nvSpPr>
            <p:spPr>
              <a:xfrm>
                <a:off x="9600" y="2394"/>
                <a:ext cx="1219" cy="122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p:txBody>
          </p:sp>
          <p:sp>
            <p:nvSpPr>
              <p:cNvPr id="29" name="文本框 28"/>
              <p:cNvSpPr txBox="1"/>
              <p:nvPr>
                <p:custDataLst>
                  <p:tags r:id="rId8"/>
                </p:custDataLst>
              </p:nvPr>
            </p:nvSpPr>
            <p:spPr>
              <a:xfrm>
                <a:off x="9773" y="2642"/>
                <a:ext cx="872" cy="72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四</a:t>
                </a:r>
                <a:endPar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sp>
        <p:nvSpPr>
          <p:cNvPr id="36" name="文本框 35"/>
          <p:cNvSpPr txBox="1"/>
          <p:nvPr>
            <p:custDataLst>
              <p:tags r:id="rId9"/>
            </p:custDataLst>
          </p:nvPr>
        </p:nvSpPr>
        <p:spPr>
          <a:xfrm>
            <a:off x="4612005" y="1957070"/>
            <a:ext cx="6924040" cy="11068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rPr>
              <a:t>全国就业管理系统</a:t>
            </a:r>
            <a:endPar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endParaRPr>
          </a:p>
        </p:txBody>
      </p:sp>
      <p:sp>
        <p:nvSpPr>
          <p:cNvPr id="37" name="文本框 36"/>
          <p:cNvSpPr txBox="1"/>
          <p:nvPr>
            <p:custDataLst>
              <p:tags r:id="rId10"/>
            </p:custDataLst>
          </p:nvPr>
        </p:nvSpPr>
        <p:spPr>
          <a:xfrm>
            <a:off x="4678680" y="3136900"/>
            <a:ext cx="7067550" cy="1706880"/>
          </a:xfrm>
          <a:prstGeom prst="rect">
            <a:avLst/>
          </a:prstGeom>
          <a:noFill/>
        </p:spPr>
        <p:txBody>
          <a:bodyPr wrap="square" rtlCol="0" anchor="t">
            <a:spAutoFit/>
          </a:bodyPr>
          <a:p>
            <a:pPr indent="0" algn="l" fontAlgn="auto">
              <a:lnSpc>
                <a:spcPct val="150000"/>
              </a:lnSpc>
            </a:pPr>
            <a:r>
              <a:rPr lang="en-US" sz="1400">
                <a:solidFill>
                  <a:schemeClr val="tx1">
                    <a:lumMod val="75000"/>
                    <a:lumOff val="25000"/>
                  </a:schemeClr>
                </a:solidFill>
              </a:rPr>
              <a:t>       </a:t>
            </a:r>
            <a:r>
              <a:rPr sz="1400">
                <a:solidFill>
                  <a:schemeClr val="tx1">
                    <a:lumMod val="75000"/>
                    <a:lumOff val="25000"/>
                  </a:schemeClr>
                </a:solidFill>
              </a:rPr>
              <a:t>安徽24365就业服务平台的去向登记数据在进行院系审核后定时上传到全国就业管理系统，全国系统根据教育部相关标准对毕业生去向登记信息进行审核，若有不规范或者错误的数据进行反馈，安徽24365就业服务平台接到反馈后将系统内改数据设置为审核不通过状态，不通过的理由是全国系统的反馈结果，院系管理员和辅导员的工作是依据反馈结果，进行再核实后修改。</a:t>
            </a:r>
            <a:endParaRPr sz="1400">
              <a:solidFill>
                <a:schemeClr val="tx1">
                  <a:lumMod val="75000"/>
                  <a:lumOff val="25000"/>
                </a:schemeClr>
              </a:solidFill>
            </a:endParaRPr>
          </a:p>
        </p:txBody>
      </p:sp>
      <p:grpSp>
        <p:nvGrpSpPr>
          <p:cNvPr id="39" name="组合 38"/>
          <p:cNvGrpSpPr/>
          <p:nvPr/>
        </p:nvGrpSpPr>
        <p:grpSpPr>
          <a:xfrm rot="0">
            <a:off x="4705985" y="5183505"/>
            <a:ext cx="1719580" cy="388620"/>
            <a:chOff x="10049" y="7209"/>
            <a:chExt cx="2708" cy="612"/>
          </a:xfrm>
        </p:grpSpPr>
        <p:sp>
          <p:nvSpPr>
            <p:cNvPr id="40" name="圆角矩形 39"/>
            <p:cNvSpPr/>
            <p:nvPr>
              <p:custDataLst>
                <p:tags r:id="rId11"/>
              </p:custDataLst>
            </p:nvPr>
          </p:nvSpPr>
          <p:spPr>
            <a:xfrm>
              <a:off x="10049" y="7209"/>
              <a:ext cx="2708" cy="612"/>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custDataLst>
                <p:tags r:id="rId12"/>
              </p:custDataLst>
            </p:nvPr>
          </p:nvSpPr>
          <p:spPr>
            <a:xfrm>
              <a:off x="10521" y="7274"/>
              <a:ext cx="1764" cy="483"/>
            </a:xfrm>
            <a:prstGeom prst="rect">
              <a:avLst/>
            </a:prstGeom>
            <a:noFill/>
          </p:spPr>
          <p:txBody>
            <a:bodyPr wrap="square" rtlCol="0" anchor="t">
              <a:spAutoFit/>
            </a:bodyPr>
            <a:p>
              <a:pPr algn="dist"/>
              <a:r>
                <a:rPr 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rPr>
                <a:t>04 / 04</a:t>
              </a:r>
              <a:endParaRPr lang="en-US" alt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3" name="文本框 42"/>
          <p:cNvSpPr txBox="1"/>
          <p:nvPr>
            <p:custDataLst>
              <p:tags r:id="rId13"/>
            </p:custDataLst>
          </p:nvPr>
        </p:nvSpPr>
        <p:spPr>
          <a:xfrm>
            <a:off x="9999345" y="2540000"/>
            <a:ext cx="2095500" cy="368300"/>
          </a:xfrm>
          <a:prstGeom prst="rect">
            <a:avLst/>
          </a:prstGeom>
          <a:noFill/>
        </p:spPr>
        <p:txBody>
          <a:bodyPr wrap="square" rtlCol="0" anchor="t">
            <a:spAutoFit/>
          </a:bodyPr>
          <a:p>
            <a:r>
              <a:rPr lang="en-US">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Chsi 24365</a:t>
            </a:r>
            <a:endParaRPr lang="zh-CN" altLang="en-US">
              <a:solidFill>
                <a:srgbClr val="68B7D3"/>
              </a:solidFill>
              <a:latin typeface="思源宋体 CN SemiBold" panose="02020600000000000000" charset="-122"/>
              <a:ea typeface="思源宋体 CN SemiBold" panose="02020600000000000000" charset="-122"/>
            </a:endParaRPr>
          </a:p>
        </p:txBody>
      </p:sp>
    </p:spTree>
    <p:custDataLst>
      <p:tags r:id="rId14"/>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全国就业管理系统</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1327150"/>
          </a:xfrm>
          <a:prstGeom prst="rect">
            <a:avLst/>
          </a:prstGeom>
          <a:noFill/>
        </p:spPr>
        <p:txBody>
          <a:bodyPr wrap="square" rtlCol="0" anchor="t">
            <a:spAutoFit/>
          </a:bodyPr>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第一步、打开系统菜单【去向登记】【全国系统信息反馈】</a:t>
            </a:r>
            <a:endParaRPr lang="zh-CN" altLang="en-US" sz="1200">
              <a:solidFill>
                <a:schemeClr val="tx1">
                  <a:lumMod val="75000"/>
                  <a:lumOff val="25000"/>
                </a:schemeClr>
              </a:solidFill>
            </a:endParaRPr>
          </a:p>
          <a:p>
            <a:pPr marL="0" lvl="1" indent="0" algn="just" fontAlgn="auto">
              <a:lnSpc>
                <a:spcPct val="150000"/>
              </a:lnSpc>
              <a:spcAft>
                <a:spcPts val="1000"/>
              </a:spcAft>
              <a:buClrTx/>
              <a:buSzTx/>
              <a:buFont typeface="Wingdings" panose="05000000000000000000" charset="0"/>
              <a:buNone/>
            </a:pPr>
            <a:r>
              <a:rPr lang="zh-CN" altLang="en-US" sz="1200">
                <a:solidFill>
                  <a:schemeClr val="tx1">
                    <a:lumMod val="75000"/>
                    <a:lumOff val="25000"/>
                  </a:schemeClr>
                </a:solidFill>
              </a:rPr>
              <a:t>第二步、选择上报错误，错误类型报告生源信息错误、登记信息错误和档案信息错误</a:t>
            </a:r>
            <a:endParaRPr lang="zh-CN" altLang="en-US" sz="1200">
              <a:solidFill>
                <a:schemeClr val="tx1">
                  <a:lumMod val="75000"/>
                  <a:lumOff val="25000"/>
                </a:schemeClr>
              </a:solidFill>
            </a:endParaRPr>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7"/>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8"/>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9"/>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0"/>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1"/>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2"/>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13" name="图片 12"/>
          <p:cNvPicPr/>
          <p:nvPr>
            <p:custDataLst>
              <p:tags r:id="rId13"/>
            </p:custDataLst>
          </p:nvPr>
        </p:nvPicPr>
        <p:blipFill>
          <a:blip r:embed="rId14"/>
          <a:stretch>
            <a:fillRect/>
          </a:stretch>
        </p:blipFill>
        <p:spPr>
          <a:xfrm>
            <a:off x="360000" y="1260000"/>
            <a:ext cx="7560000" cy="4680000"/>
          </a:xfrm>
          <a:prstGeom prst="rect">
            <a:avLst/>
          </a:prstGeom>
        </p:spPr>
      </p:pic>
    </p:spTree>
    <p:custDataLst>
      <p:tags r:id="rId15"/>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常见的错误和修改方法：</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2" name="任意多边形: 形状 29"/>
          <p:cNvSpPr/>
          <p:nvPr>
            <p:custDataLst>
              <p:tags r:id="rId11"/>
            </p:custDataLst>
          </p:nvPr>
        </p:nvSpPr>
        <p:spPr>
          <a:xfrm>
            <a:off x="1599565" y="2174875"/>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生源所在地代码不是标准代码：核准毕业生生源所在地（若毕业生所在生源所在地行政区划变更，请向系统管理员反馈，并系统管理员统一上报安徽省大中专毕业生就业指导中心）</a:t>
            </a:r>
            <a:endParaRPr lang="zh-CN" altLang="en-US" sz="1400">
              <a:solidFill>
                <a:schemeClr val="tx1">
                  <a:lumMod val="75000"/>
                  <a:lumOff val="25000"/>
                </a:schemeClr>
              </a:solidFill>
              <a:sym typeface="+mn-ea"/>
            </a:endParaRPr>
          </a:p>
        </p:txBody>
      </p:sp>
      <p:sp>
        <p:nvSpPr>
          <p:cNvPr id="23" name="任意多边形: 形状 30"/>
          <p:cNvSpPr/>
          <p:nvPr>
            <p:custDataLst>
              <p:tags r:id="rId12"/>
            </p:custDataLst>
          </p:nvPr>
        </p:nvSpPr>
        <p:spPr>
          <a:xfrm>
            <a:off x="1599565" y="281559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生源所在地要填报到区/县：生源所在地要填报到区/县一级</a:t>
            </a:r>
            <a:endParaRPr lang="zh-CN" altLang="en-US" sz="1400">
              <a:solidFill>
                <a:schemeClr val="tx1">
                  <a:lumMod val="75000"/>
                  <a:lumOff val="25000"/>
                </a:schemeClr>
              </a:solidFill>
              <a:sym typeface="+mn-ea"/>
            </a:endParaRPr>
          </a:p>
        </p:txBody>
      </p:sp>
      <p:sp>
        <p:nvSpPr>
          <p:cNvPr id="24" name="任意多边形: 形状 31"/>
          <p:cNvSpPr/>
          <p:nvPr>
            <p:custDataLst>
              <p:tags r:id="rId13"/>
            </p:custDataLst>
          </p:nvPr>
        </p:nvSpPr>
        <p:spPr>
          <a:xfrm>
            <a:off x="1600200" y="3456305"/>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专业代码不是标准代码：与学校学籍部门核对</a:t>
            </a:r>
            <a:endParaRPr lang="zh-CN" altLang="en-US" sz="1400">
              <a:solidFill>
                <a:schemeClr val="tx1">
                  <a:lumMod val="75000"/>
                  <a:lumOff val="25000"/>
                </a:schemeClr>
              </a:solidFill>
              <a:sym typeface="+mn-ea"/>
            </a:endParaRPr>
          </a:p>
        </p:txBody>
      </p:sp>
      <p:sp>
        <p:nvSpPr>
          <p:cNvPr id="25" name="任意多边形: 形状 32"/>
          <p:cNvSpPr/>
          <p:nvPr>
            <p:custDataLst>
              <p:tags r:id="rId14"/>
            </p:custDataLst>
          </p:nvPr>
        </p:nvSpPr>
        <p:spPr>
          <a:xfrm>
            <a:off x="1599565" y="4097020"/>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考生号与学籍中数据不匹配：与学校学籍部门核对</a:t>
            </a:r>
            <a:endParaRPr lang="zh-CN" altLang="en-US" sz="1400">
              <a:solidFill>
                <a:schemeClr val="tx1">
                  <a:lumMod val="75000"/>
                  <a:lumOff val="25000"/>
                </a:schemeClr>
              </a:solidFill>
              <a:sym typeface="+mn-ea"/>
            </a:endParaRPr>
          </a:p>
        </p:txBody>
      </p:sp>
      <p:sp>
        <p:nvSpPr>
          <p:cNvPr id="26" name="文本框 25"/>
          <p:cNvSpPr txBox="1"/>
          <p:nvPr>
            <p:custDataLst>
              <p:tags r:id="rId15"/>
            </p:custDataLst>
          </p:nvPr>
        </p:nvSpPr>
        <p:spPr>
          <a:xfrm>
            <a:off x="595630" y="217376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(2)</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7" name="文本框 26"/>
          <p:cNvSpPr txBox="1"/>
          <p:nvPr>
            <p:custDataLst>
              <p:tags r:id="rId16"/>
            </p:custDataLst>
          </p:nvPr>
        </p:nvSpPr>
        <p:spPr>
          <a:xfrm>
            <a:off x="595630" y="281447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(3)</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7"/>
            </p:custDataLst>
          </p:nvPr>
        </p:nvSpPr>
        <p:spPr>
          <a:xfrm>
            <a:off x="595630" y="345519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(4)</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8"/>
            </p:custDataLst>
          </p:nvPr>
        </p:nvSpPr>
        <p:spPr>
          <a:xfrm>
            <a:off x="595630" y="409590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(5)</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5" name="任意多边形: 形状 29"/>
          <p:cNvSpPr/>
          <p:nvPr>
            <p:custDataLst>
              <p:tags r:id="rId19"/>
            </p:custDataLst>
          </p:nvPr>
        </p:nvSpPr>
        <p:spPr>
          <a:xfrm>
            <a:off x="1599565" y="153416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根据考生号未查询到毕业生信息，无法修改：新增毕业生信息</a:t>
            </a:r>
            <a:endParaRPr lang="zh-CN" altLang="en-US" sz="1400">
              <a:solidFill>
                <a:schemeClr val="tx1">
                  <a:lumMod val="75000"/>
                  <a:lumOff val="25000"/>
                </a:schemeClr>
              </a:solidFill>
              <a:sym typeface="+mn-ea"/>
            </a:endParaRPr>
          </a:p>
        </p:txBody>
      </p:sp>
      <p:sp>
        <p:nvSpPr>
          <p:cNvPr id="37" name="文本框 36"/>
          <p:cNvSpPr txBox="1"/>
          <p:nvPr>
            <p:custDataLst>
              <p:tags r:id="rId20"/>
            </p:custDataLst>
          </p:nvPr>
        </p:nvSpPr>
        <p:spPr>
          <a:xfrm>
            <a:off x="595630" y="153304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(1).</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9" name="任意多边形: 形状 31"/>
          <p:cNvSpPr/>
          <p:nvPr>
            <p:custDataLst>
              <p:tags r:id="rId21"/>
            </p:custDataLst>
          </p:nvPr>
        </p:nvSpPr>
        <p:spPr>
          <a:xfrm>
            <a:off x="1599565" y="4737735"/>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mobilePhone不得为空：填写学生本人联系电话</a:t>
            </a:r>
            <a:endParaRPr lang="zh-CN" altLang="en-US" sz="1400">
              <a:solidFill>
                <a:schemeClr val="tx1">
                  <a:lumMod val="75000"/>
                  <a:lumOff val="25000"/>
                </a:schemeClr>
              </a:solidFill>
              <a:sym typeface="+mn-ea"/>
            </a:endParaRPr>
          </a:p>
        </p:txBody>
      </p:sp>
      <p:sp>
        <p:nvSpPr>
          <p:cNvPr id="41" name="任意多边形: 形状 32"/>
          <p:cNvSpPr/>
          <p:nvPr>
            <p:custDataLst>
              <p:tags r:id="rId22"/>
            </p:custDataLst>
          </p:nvPr>
        </p:nvSpPr>
        <p:spPr>
          <a:xfrm>
            <a:off x="1599565" y="5378450"/>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单位名称不存在：请核对单位名称，若单位名称正确无误，请向系统管理员反馈，并系统管理员统一上报安徽省大中专毕业生就业指导中心。</a:t>
            </a:r>
            <a:endParaRPr lang="zh-CN" altLang="en-US" sz="1400">
              <a:solidFill>
                <a:schemeClr val="tx1">
                  <a:lumMod val="75000"/>
                  <a:lumOff val="25000"/>
                </a:schemeClr>
              </a:solidFill>
              <a:sym typeface="+mn-ea"/>
            </a:endParaRPr>
          </a:p>
        </p:txBody>
      </p:sp>
      <p:sp>
        <p:nvSpPr>
          <p:cNvPr id="42" name="文本框 41"/>
          <p:cNvSpPr txBox="1"/>
          <p:nvPr>
            <p:custDataLst>
              <p:tags r:id="rId23"/>
            </p:custDataLst>
          </p:nvPr>
        </p:nvSpPr>
        <p:spPr>
          <a:xfrm>
            <a:off x="595630" y="473662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(6)</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43" name="文本框 42"/>
          <p:cNvSpPr txBox="1"/>
          <p:nvPr>
            <p:custDataLst>
              <p:tags r:id="rId24"/>
            </p:custDataLst>
          </p:nvPr>
        </p:nvSpPr>
        <p:spPr>
          <a:xfrm>
            <a:off x="595630" y="537733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(7)</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2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4" name="组合 33"/>
          <p:cNvGrpSpPr/>
          <p:nvPr/>
        </p:nvGrpSpPr>
        <p:grpSpPr>
          <a:xfrm>
            <a:off x="652780" y="450850"/>
            <a:ext cx="10883265" cy="285115"/>
            <a:chOff x="983" y="725"/>
            <a:chExt cx="17139" cy="449"/>
          </a:xfrm>
        </p:grpSpPr>
        <p:grpSp>
          <p:nvGrpSpPr>
            <p:cNvPr id="25" name="组合 24"/>
            <p:cNvGrpSpPr/>
            <p:nvPr/>
          </p:nvGrpSpPr>
          <p:grpSpPr>
            <a:xfrm rot="0">
              <a:off x="17777" y="837"/>
              <a:ext cx="345" cy="210"/>
              <a:chOff x="17652" y="759"/>
              <a:chExt cx="410" cy="249"/>
            </a:xfrm>
          </p:grpSpPr>
          <p:cxnSp>
            <p:nvCxnSpPr>
              <p:cNvPr id="21" name="直接连接符 20"/>
              <p:cNvCxnSpPr/>
              <p:nvPr>
                <p:custDataLst>
                  <p:tags r:id="rId2"/>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4"/>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custDataLst>
                <p:tags r:id="rId5"/>
              </p:custDataLst>
            </p:nvPr>
          </p:nvSpPr>
          <p:spPr>
            <a:xfrm>
              <a:off x="983" y="725"/>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sym typeface="+mn-ea"/>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sp>
          <p:nvSpPr>
            <p:cNvPr id="28" name="文本框 27"/>
            <p:cNvSpPr txBox="1"/>
            <p:nvPr>
              <p:custDataLst>
                <p:tags r:id="rId6"/>
              </p:custDataLst>
            </p:nvPr>
          </p:nvSpPr>
          <p:spPr>
            <a:xfrm>
              <a:off x="14316" y="74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sym typeface="+mn-ea"/>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42" name="组合 41"/>
          <p:cNvGrpSpPr/>
          <p:nvPr/>
        </p:nvGrpSpPr>
        <p:grpSpPr>
          <a:xfrm>
            <a:off x="1719580" y="1737360"/>
            <a:ext cx="2175510" cy="3672840"/>
            <a:chOff x="2877" y="2736"/>
            <a:chExt cx="3426" cy="5784"/>
          </a:xfrm>
        </p:grpSpPr>
        <p:sp>
          <p:nvSpPr>
            <p:cNvPr id="14" name="同侧圆角矩形 13"/>
            <p:cNvSpPr/>
            <p:nvPr/>
          </p:nvSpPr>
          <p:spPr>
            <a:xfrm>
              <a:off x="2877" y="2736"/>
              <a:ext cx="3426" cy="5784"/>
            </a:xfrm>
            <a:prstGeom prst="round2SameRect">
              <a:avLst>
                <a:gd name="adj1" fmla="val 50000"/>
                <a:gd name="adj2" fmla="val 0"/>
              </a:avLst>
            </a:prstGeom>
            <a:gradFill>
              <a:gsLst>
                <a:gs pos="0">
                  <a:schemeClr val="bg1">
                    <a:alpha val="0"/>
                  </a:schemeClr>
                </a:gs>
                <a:gs pos="78000">
                  <a:srgbClr val="C3E7F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3568" y="3298"/>
              <a:ext cx="2044" cy="2045"/>
              <a:chOff x="9600" y="2394"/>
              <a:chExt cx="1219" cy="1220"/>
            </a:xfrm>
          </p:grpSpPr>
          <p:sp>
            <p:nvSpPr>
              <p:cNvPr id="19" name="圆角矩形 18"/>
              <p:cNvSpPr/>
              <p:nvPr>
                <p:custDataLst>
                  <p:tags r:id="rId7"/>
                </p:custDataLst>
              </p:nvPr>
            </p:nvSpPr>
            <p:spPr>
              <a:xfrm>
                <a:off x="9600" y="2394"/>
                <a:ext cx="1219" cy="122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p:txBody>
          </p:sp>
          <p:sp>
            <p:nvSpPr>
              <p:cNvPr id="29" name="文本框 28"/>
              <p:cNvSpPr txBox="1"/>
              <p:nvPr>
                <p:custDataLst>
                  <p:tags r:id="rId8"/>
                </p:custDataLst>
              </p:nvPr>
            </p:nvSpPr>
            <p:spPr>
              <a:xfrm>
                <a:off x="9773" y="2642"/>
                <a:ext cx="872" cy="72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一</a:t>
                </a:r>
                <a:endParaRPr lang="zh-CN" altLang="en-US" sz="4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sp>
        <p:nvSpPr>
          <p:cNvPr id="36" name="文本框 35"/>
          <p:cNvSpPr txBox="1"/>
          <p:nvPr>
            <p:custDataLst>
              <p:tags r:id="rId9"/>
            </p:custDataLst>
          </p:nvPr>
        </p:nvSpPr>
        <p:spPr>
          <a:xfrm>
            <a:off x="4612005" y="1957070"/>
            <a:ext cx="3788410" cy="11068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rPr>
              <a:t>学生管理</a:t>
            </a:r>
            <a:endParaRPr lang="zh-CN" altLang="en-US" sz="6600">
              <a:gradFill>
                <a:gsLst>
                  <a:gs pos="87000">
                    <a:srgbClr val="031824"/>
                  </a:gs>
                  <a:gs pos="11000">
                    <a:srgbClr val="318CB4"/>
                  </a:gs>
                </a:gsLst>
                <a:lin ang="5400000" scaled="0"/>
              </a:gradFill>
              <a:latin typeface="思源宋体 CN Heavy" panose="02020900000000000000" charset="-122"/>
              <a:ea typeface="思源宋体 CN Heavy" panose="02020900000000000000" charset="-122"/>
              <a:cs typeface="思源宋体 CN Heavy" panose="02020900000000000000" charset="-122"/>
            </a:endParaRPr>
          </a:p>
        </p:txBody>
      </p:sp>
      <p:sp>
        <p:nvSpPr>
          <p:cNvPr id="37" name="文本框 36"/>
          <p:cNvSpPr txBox="1"/>
          <p:nvPr>
            <p:custDataLst>
              <p:tags r:id="rId10"/>
            </p:custDataLst>
          </p:nvPr>
        </p:nvSpPr>
        <p:spPr>
          <a:xfrm>
            <a:off x="4678680" y="3136900"/>
            <a:ext cx="7067550" cy="737235"/>
          </a:xfrm>
          <a:prstGeom prst="rect">
            <a:avLst/>
          </a:prstGeom>
          <a:noFill/>
        </p:spPr>
        <p:txBody>
          <a:bodyPr wrap="square" rtlCol="0" anchor="t">
            <a:spAutoFit/>
          </a:bodyPr>
          <a:p>
            <a:pPr indent="0" algn="l" fontAlgn="auto">
              <a:lnSpc>
                <a:spcPct val="150000"/>
              </a:lnSpc>
            </a:pPr>
            <a:r>
              <a:rPr lang="en-US" sz="1400">
                <a:solidFill>
                  <a:schemeClr val="tx1">
                    <a:lumMod val="75000"/>
                    <a:lumOff val="25000"/>
                  </a:schemeClr>
                </a:solidFill>
              </a:rPr>
              <a:t>       </a:t>
            </a:r>
            <a:r>
              <a:rPr lang="zh-CN" altLang="en-US" sz="1400">
                <a:solidFill>
                  <a:schemeClr val="tx1">
                    <a:lumMod val="75000"/>
                    <a:lumOff val="25000"/>
                  </a:schemeClr>
                </a:solidFill>
              </a:rPr>
              <a:t>学生管理是</a:t>
            </a:r>
            <a:r>
              <a:rPr sz="1400">
                <a:solidFill>
                  <a:schemeClr val="tx1">
                    <a:lumMod val="75000"/>
                    <a:lumOff val="25000"/>
                  </a:schemeClr>
                </a:solidFill>
                <a:sym typeface="+mn-ea"/>
              </a:rPr>
              <a:t>院系管理员和辅导员的主要职责</a:t>
            </a:r>
            <a:r>
              <a:rPr lang="zh-CN" sz="1400">
                <a:solidFill>
                  <a:schemeClr val="tx1">
                    <a:lumMod val="75000"/>
                    <a:lumOff val="25000"/>
                  </a:schemeClr>
                </a:solidFill>
                <a:sym typeface="+mn-ea"/>
              </a:rPr>
              <a:t>，任务</a:t>
            </a:r>
            <a:r>
              <a:rPr sz="1400">
                <a:solidFill>
                  <a:schemeClr val="tx1">
                    <a:lumMod val="75000"/>
                    <a:lumOff val="25000"/>
                  </a:schemeClr>
                </a:solidFill>
                <a:sym typeface="+mn-ea"/>
              </a:rPr>
              <a:t>是完成</a:t>
            </a:r>
            <a:r>
              <a:rPr lang="zh-CN" sz="1400">
                <a:solidFill>
                  <a:schemeClr val="tx1">
                    <a:lumMod val="75000"/>
                    <a:lumOff val="25000"/>
                  </a:schemeClr>
                </a:solidFill>
                <a:sym typeface="+mn-ea"/>
              </a:rPr>
              <a:t>生源信息维护、</a:t>
            </a:r>
            <a:r>
              <a:rPr sz="1400">
                <a:solidFill>
                  <a:schemeClr val="tx1">
                    <a:lumMod val="75000"/>
                    <a:lumOff val="25000"/>
                  </a:schemeClr>
                </a:solidFill>
                <a:sym typeface="+mn-ea"/>
              </a:rPr>
              <a:t>毕业生去向登记的录入和审核、毕业生网络解约申请审核以及毕业生信息反馈</a:t>
            </a:r>
            <a:r>
              <a:rPr lang="zh-CN" sz="1400">
                <a:solidFill>
                  <a:schemeClr val="tx1">
                    <a:lumMod val="75000"/>
                    <a:lumOff val="25000"/>
                  </a:schemeClr>
                </a:solidFill>
                <a:sym typeface="+mn-ea"/>
              </a:rPr>
              <a:t>后的</a:t>
            </a:r>
            <a:r>
              <a:rPr sz="1400">
                <a:solidFill>
                  <a:schemeClr val="tx1">
                    <a:lumMod val="75000"/>
                    <a:lumOff val="25000"/>
                  </a:schemeClr>
                </a:solidFill>
                <a:sym typeface="+mn-ea"/>
              </a:rPr>
              <a:t>核实与</a:t>
            </a:r>
            <a:r>
              <a:rPr lang="zh-CN" sz="1400">
                <a:solidFill>
                  <a:schemeClr val="tx1">
                    <a:lumMod val="75000"/>
                    <a:lumOff val="25000"/>
                  </a:schemeClr>
                </a:solidFill>
                <a:sym typeface="+mn-ea"/>
              </a:rPr>
              <a:t>修改</a:t>
            </a:r>
            <a:r>
              <a:rPr lang="zh-CN" sz="1400">
                <a:solidFill>
                  <a:schemeClr val="tx1">
                    <a:lumMod val="75000"/>
                    <a:lumOff val="25000"/>
                  </a:schemeClr>
                </a:solidFill>
              </a:rPr>
              <a:t>。</a:t>
            </a:r>
            <a:endParaRPr lang="zh-CN" sz="1400">
              <a:solidFill>
                <a:schemeClr val="tx1">
                  <a:lumMod val="75000"/>
                  <a:lumOff val="25000"/>
                </a:schemeClr>
              </a:solidFill>
            </a:endParaRPr>
          </a:p>
        </p:txBody>
      </p:sp>
      <p:grpSp>
        <p:nvGrpSpPr>
          <p:cNvPr id="39" name="组合 38"/>
          <p:cNvGrpSpPr/>
          <p:nvPr/>
        </p:nvGrpSpPr>
        <p:grpSpPr>
          <a:xfrm rot="0">
            <a:off x="4678680" y="4593590"/>
            <a:ext cx="1719580" cy="388620"/>
            <a:chOff x="10049" y="7209"/>
            <a:chExt cx="2708" cy="612"/>
          </a:xfrm>
        </p:grpSpPr>
        <p:sp>
          <p:nvSpPr>
            <p:cNvPr id="40" name="圆角矩形 39"/>
            <p:cNvSpPr/>
            <p:nvPr>
              <p:custDataLst>
                <p:tags r:id="rId11"/>
              </p:custDataLst>
            </p:nvPr>
          </p:nvSpPr>
          <p:spPr>
            <a:xfrm>
              <a:off x="10049" y="7209"/>
              <a:ext cx="2708" cy="612"/>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custDataLst>
                <p:tags r:id="rId12"/>
              </p:custDataLst>
            </p:nvPr>
          </p:nvSpPr>
          <p:spPr>
            <a:xfrm>
              <a:off x="10521" y="7274"/>
              <a:ext cx="1764" cy="483"/>
            </a:xfrm>
            <a:prstGeom prst="rect">
              <a:avLst/>
            </a:prstGeom>
            <a:noFill/>
          </p:spPr>
          <p:txBody>
            <a:bodyPr wrap="square" rtlCol="0" anchor="t">
              <a:spAutoFit/>
            </a:bodyPr>
            <a:p>
              <a:pPr algn="dist"/>
              <a:r>
                <a:rPr 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rPr>
                <a:t>01 / 04</a:t>
              </a:r>
              <a:endParaRPr lang="en-US" altLang="en-US" sz="1400" cap="all">
                <a:solidFill>
                  <a:schemeClr val="bg1"/>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43" name="文本框 42"/>
          <p:cNvSpPr txBox="1"/>
          <p:nvPr>
            <p:custDataLst>
              <p:tags r:id="rId13"/>
            </p:custDataLst>
          </p:nvPr>
        </p:nvSpPr>
        <p:spPr>
          <a:xfrm>
            <a:off x="8436610" y="2188210"/>
            <a:ext cx="2999105" cy="368300"/>
          </a:xfrm>
          <a:prstGeom prst="rect">
            <a:avLst/>
          </a:prstGeom>
          <a:noFill/>
        </p:spPr>
        <p:txBody>
          <a:bodyPr wrap="square" rtlCol="0" anchor="t">
            <a:spAutoFit/>
          </a:bodyPr>
          <a:p>
            <a:r>
              <a:rPr>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Student Management</a:t>
            </a:r>
            <a:endParaRPr lang="zh-CN" altLang="en-US">
              <a:solidFill>
                <a:srgbClr val="68B7D3"/>
              </a:solidFill>
              <a:latin typeface="思源宋体 CN SemiBold" panose="02020600000000000000" charset="-122"/>
              <a:ea typeface="思源宋体 CN SemiBold" panose="02020600000000000000" charset="-122"/>
            </a:endParaRPr>
          </a:p>
        </p:txBody>
      </p:sp>
    </p:spTree>
    <p:custDataLst>
      <p:tags r:id="rId14"/>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2" name="组合 11"/>
          <p:cNvGrpSpPr/>
          <p:nvPr/>
        </p:nvGrpSpPr>
        <p:grpSpPr>
          <a:xfrm>
            <a:off x="652780" y="450850"/>
            <a:ext cx="10882630" cy="275590"/>
            <a:chOff x="1028" y="710"/>
            <a:chExt cx="17138" cy="434"/>
          </a:xfrm>
        </p:grpSpPr>
        <p:grpSp>
          <p:nvGrpSpPr>
            <p:cNvPr id="13" name="组合 12"/>
            <p:cNvGrpSpPr/>
            <p:nvPr/>
          </p:nvGrpSpPr>
          <p:grpSpPr>
            <a:xfrm>
              <a:off x="1028" y="710"/>
              <a:ext cx="17139" cy="434"/>
              <a:chOff x="983" y="725"/>
              <a:chExt cx="17139" cy="434"/>
            </a:xfrm>
          </p:grpSpPr>
          <p:grpSp>
            <p:nvGrpSpPr>
              <p:cNvPr id="14" name="组合 13"/>
              <p:cNvGrpSpPr/>
              <p:nvPr/>
            </p:nvGrpSpPr>
            <p:grpSpPr>
              <a:xfrm rot="0">
                <a:off x="17777" y="837"/>
                <a:ext cx="345" cy="210"/>
                <a:chOff x="17652" y="759"/>
                <a:chExt cx="410" cy="249"/>
              </a:xfrm>
            </p:grpSpPr>
            <p:cxnSp>
              <p:nvCxnSpPr>
                <p:cNvPr id="31" name="直接连接符 30"/>
                <p:cNvCxnSpPr/>
                <p:nvPr>
                  <p:custDataLst>
                    <p:tags r:id="rId1"/>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custDataLst>
                  <p:tags r:id="rId4"/>
                </p:custDataLst>
              </p:nvPr>
            </p:nvSpPr>
            <p:spPr>
              <a:xfrm>
                <a:off x="983" y="725"/>
                <a:ext cx="5900" cy="434"/>
              </a:xfrm>
              <a:prstGeom prst="rect">
                <a:avLst/>
              </a:prstGeom>
              <a:noFill/>
            </p:spPr>
            <p:txBody>
              <a:bodyPr wrap="square" rtlCol="0">
                <a:spAutoFit/>
              </a:bodyPr>
              <a:p>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sp>
          <p:nvSpPr>
            <p:cNvPr id="16" name="文本框 15"/>
            <p:cNvSpPr txBox="1"/>
            <p:nvPr>
              <p:custDataLst>
                <p:tags r:id="rId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6"/>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616" cy="677"/>
            </a:xfrm>
            <a:prstGeom prst="rect">
              <a:avLst/>
            </a:prstGeom>
            <a:noFill/>
          </p:spPr>
          <p:txBody>
            <a:bodyPr wrap="square" rtlCol="0" anchor="t">
              <a:spAutoFit/>
            </a:bodyPr>
            <a:p>
              <a:pPr lvl="0" indent="0" algn="l" fontAlgn="auto">
                <a:buClrTx/>
                <a:buSzTx/>
                <a:buFontTx/>
              </a:pPr>
              <a:r>
                <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常见的错误和修改方法：</a:t>
              </a:r>
              <a:endParaRPr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7"/>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8"/>
                </p:custDataLst>
              </p:nvPr>
            </p:nvSpPr>
            <p:spPr>
              <a:xfrm>
                <a:off x="2342"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9"/>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10"/>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22" name="任意多边形: 形状 29"/>
          <p:cNvSpPr/>
          <p:nvPr>
            <p:custDataLst>
              <p:tags r:id="rId11"/>
            </p:custDataLst>
          </p:nvPr>
        </p:nvSpPr>
        <p:spPr>
          <a:xfrm>
            <a:off x="1599565" y="2174875"/>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单位行业不正确：依据就业证明材料核对单位行业</a:t>
            </a:r>
            <a:endParaRPr lang="zh-CN" altLang="en-US" sz="1400">
              <a:solidFill>
                <a:schemeClr val="tx1">
                  <a:lumMod val="75000"/>
                  <a:lumOff val="25000"/>
                </a:schemeClr>
              </a:solidFill>
              <a:sym typeface="+mn-ea"/>
            </a:endParaRPr>
          </a:p>
        </p:txBody>
      </p:sp>
      <p:sp>
        <p:nvSpPr>
          <p:cNvPr id="23" name="任意多边形: 形状 30"/>
          <p:cNvSpPr/>
          <p:nvPr>
            <p:custDataLst>
              <p:tags r:id="rId12"/>
            </p:custDataLst>
          </p:nvPr>
        </p:nvSpPr>
        <p:spPr>
          <a:xfrm>
            <a:off x="1599565" y="281559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单位性质不正确：依据就业证明材料核对单位性质</a:t>
            </a:r>
            <a:endParaRPr lang="zh-CN" altLang="en-US" sz="1400">
              <a:solidFill>
                <a:schemeClr val="tx1">
                  <a:lumMod val="75000"/>
                  <a:lumOff val="25000"/>
                </a:schemeClr>
              </a:solidFill>
              <a:sym typeface="+mn-ea"/>
            </a:endParaRPr>
          </a:p>
        </p:txBody>
      </p:sp>
      <p:sp>
        <p:nvSpPr>
          <p:cNvPr id="24" name="任意多边形: 形状 31"/>
          <p:cNvSpPr/>
          <p:nvPr>
            <p:custDataLst>
              <p:tags r:id="rId13"/>
            </p:custDataLst>
          </p:nvPr>
        </p:nvSpPr>
        <p:spPr>
          <a:xfrm>
            <a:off x="1600200" y="3456305"/>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工作岗位类别不正确：依据就业证明材料核对工作岗位</a:t>
            </a:r>
            <a:endParaRPr lang="zh-CN" altLang="en-US" sz="1400">
              <a:solidFill>
                <a:schemeClr val="tx1">
                  <a:lumMod val="75000"/>
                  <a:lumOff val="25000"/>
                </a:schemeClr>
              </a:solidFill>
              <a:sym typeface="+mn-ea"/>
            </a:endParaRPr>
          </a:p>
        </p:txBody>
      </p:sp>
      <p:sp>
        <p:nvSpPr>
          <p:cNvPr id="25" name="任意多边形: 形状 32"/>
          <p:cNvSpPr/>
          <p:nvPr>
            <p:custDataLst>
              <p:tags r:id="rId14"/>
            </p:custDataLst>
          </p:nvPr>
        </p:nvSpPr>
        <p:spPr>
          <a:xfrm>
            <a:off x="1599565" y="4097020"/>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单位联系电话不能为空：确认并填写单位联系电话</a:t>
            </a:r>
            <a:endParaRPr lang="zh-CN" altLang="en-US" sz="1400">
              <a:solidFill>
                <a:schemeClr val="tx1">
                  <a:lumMod val="75000"/>
                  <a:lumOff val="25000"/>
                </a:schemeClr>
              </a:solidFill>
              <a:sym typeface="+mn-ea"/>
            </a:endParaRPr>
          </a:p>
        </p:txBody>
      </p:sp>
      <p:sp>
        <p:nvSpPr>
          <p:cNvPr id="26" name="文本框 25"/>
          <p:cNvSpPr txBox="1"/>
          <p:nvPr>
            <p:custDataLst>
              <p:tags r:id="rId15"/>
            </p:custDataLst>
          </p:nvPr>
        </p:nvSpPr>
        <p:spPr>
          <a:xfrm>
            <a:off x="595630" y="2173764"/>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(9)</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7" name="文本框 26"/>
          <p:cNvSpPr txBox="1"/>
          <p:nvPr>
            <p:custDataLst>
              <p:tags r:id="rId16"/>
            </p:custDataLst>
          </p:nvPr>
        </p:nvSpPr>
        <p:spPr>
          <a:xfrm>
            <a:off x="382270" y="2814320"/>
            <a:ext cx="109093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(10)</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8" name="文本框 27"/>
          <p:cNvSpPr txBox="1"/>
          <p:nvPr>
            <p:custDataLst>
              <p:tags r:id="rId17"/>
            </p:custDataLst>
          </p:nvPr>
        </p:nvSpPr>
        <p:spPr>
          <a:xfrm>
            <a:off x="370840" y="3455035"/>
            <a:ext cx="1028065"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(11)</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9" name="文本框 28"/>
          <p:cNvSpPr txBox="1"/>
          <p:nvPr>
            <p:custDataLst>
              <p:tags r:id="rId18"/>
            </p:custDataLst>
          </p:nvPr>
        </p:nvSpPr>
        <p:spPr>
          <a:xfrm>
            <a:off x="319405" y="4095750"/>
            <a:ext cx="1153795"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(12)</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5" name="任意多边形: 形状 29"/>
          <p:cNvSpPr/>
          <p:nvPr>
            <p:custDataLst>
              <p:tags r:id="rId19"/>
            </p:custDataLst>
          </p:nvPr>
        </p:nvSpPr>
        <p:spPr>
          <a:xfrm>
            <a:off x="1599565" y="1534160"/>
            <a:ext cx="9937750"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组织机构代码不正确：依据就业证明材料核对组织机构代码</a:t>
            </a:r>
            <a:endParaRPr lang="zh-CN" altLang="en-US" sz="1400">
              <a:solidFill>
                <a:schemeClr val="tx1">
                  <a:lumMod val="75000"/>
                  <a:lumOff val="25000"/>
                </a:schemeClr>
              </a:solidFill>
              <a:sym typeface="+mn-ea"/>
            </a:endParaRPr>
          </a:p>
        </p:txBody>
      </p:sp>
      <p:sp>
        <p:nvSpPr>
          <p:cNvPr id="37" name="文本框 36"/>
          <p:cNvSpPr txBox="1"/>
          <p:nvPr>
            <p:custDataLst>
              <p:tags r:id="rId20"/>
            </p:custDataLst>
          </p:nvPr>
        </p:nvSpPr>
        <p:spPr>
          <a:xfrm>
            <a:off x="595630" y="1533049"/>
            <a:ext cx="8775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(8)</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9" name="任意多边形: 形状 31"/>
          <p:cNvSpPr/>
          <p:nvPr>
            <p:custDataLst>
              <p:tags r:id="rId21"/>
            </p:custDataLst>
          </p:nvPr>
        </p:nvSpPr>
        <p:spPr>
          <a:xfrm>
            <a:off x="1599565" y="4737735"/>
            <a:ext cx="47047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mobilePhone不得为空：填写学生本人联系电话</a:t>
            </a:r>
            <a:endParaRPr lang="zh-CN" altLang="en-US" sz="1400">
              <a:solidFill>
                <a:schemeClr val="tx1">
                  <a:lumMod val="75000"/>
                  <a:lumOff val="25000"/>
                </a:schemeClr>
              </a:solidFill>
              <a:sym typeface="+mn-ea"/>
            </a:endParaRPr>
          </a:p>
        </p:txBody>
      </p:sp>
      <p:sp>
        <p:nvSpPr>
          <p:cNvPr id="41" name="任意多边形: 形状 32"/>
          <p:cNvSpPr/>
          <p:nvPr>
            <p:custDataLst>
              <p:tags r:id="rId22"/>
            </p:custDataLst>
          </p:nvPr>
        </p:nvSpPr>
        <p:spPr>
          <a:xfrm>
            <a:off x="1599565" y="5378450"/>
            <a:ext cx="9937115" cy="523875"/>
          </a:xfrm>
          <a:custGeom>
            <a:avLst/>
            <a:gdLst>
              <a:gd name="connsiteX0" fmla="*/ 0 w 4704715"/>
              <a:gd name="connsiteY0" fmla="*/ 52651 h 315899"/>
              <a:gd name="connsiteX1" fmla="*/ 52651 w 4704715"/>
              <a:gd name="connsiteY1" fmla="*/ 0 h 315899"/>
              <a:gd name="connsiteX2" fmla="*/ 4652064 w 4704715"/>
              <a:gd name="connsiteY2" fmla="*/ 0 h 315899"/>
              <a:gd name="connsiteX3" fmla="*/ 4704715 w 4704715"/>
              <a:gd name="connsiteY3" fmla="*/ 52651 h 315899"/>
              <a:gd name="connsiteX4" fmla="*/ 4704715 w 4704715"/>
              <a:gd name="connsiteY4" fmla="*/ 263248 h 315899"/>
              <a:gd name="connsiteX5" fmla="*/ 4652064 w 4704715"/>
              <a:gd name="connsiteY5" fmla="*/ 315899 h 315899"/>
              <a:gd name="connsiteX6" fmla="*/ 52651 w 4704715"/>
              <a:gd name="connsiteY6" fmla="*/ 315899 h 315899"/>
              <a:gd name="connsiteX7" fmla="*/ 0 w 4704715"/>
              <a:gd name="connsiteY7" fmla="*/ 263248 h 315899"/>
              <a:gd name="connsiteX8" fmla="*/ 0 w 4704715"/>
              <a:gd name="connsiteY8" fmla="*/ 52651 h 3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4715" h="315899">
                <a:moveTo>
                  <a:pt x="0" y="52651"/>
                </a:moveTo>
                <a:cubicBezTo>
                  <a:pt x="0" y="23573"/>
                  <a:pt x="23573" y="0"/>
                  <a:pt x="52651" y="0"/>
                </a:cubicBezTo>
                <a:lnTo>
                  <a:pt x="4652064" y="0"/>
                </a:lnTo>
                <a:cubicBezTo>
                  <a:pt x="4681142" y="0"/>
                  <a:pt x="4704715" y="23573"/>
                  <a:pt x="4704715" y="52651"/>
                </a:cubicBezTo>
                <a:lnTo>
                  <a:pt x="4704715" y="263248"/>
                </a:lnTo>
                <a:cubicBezTo>
                  <a:pt x="4704715" y="292326"/>
                  <a:pt x="4681142" y="315899"/>
                  <a:pt x="4652064" y="315899"/>
                </a:cubicBezTo>
                <a:lnTo>
                  <a:pt x="52651" y="315899"/>
                </a:lnTo>
                <a:cubicBezTo>
                  <a:pt x="23573" y="315899"/>
                  <a:pt x="0" y="292326"/>
                  <a:pt x="0" y="263248"/>
                </a:cubicBezTo>
                <a:lnTo>
                  <a:pt x="0" y="52651"/>
                </a:lnTo>
                <a:close/>
              </a:path>
            </a:pathLst>
          </a:cu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045" lvl="0" indent="0" algn="l" fontAlgn="auto">
              <a:buClrTx/>
              <a:buSzTx/>
              <a:buFontTx/>
            </a:pPr>
            <a:r>
              <a:rPr lang="zh-CN" altLang="en-US" sz="1400">
                <a:solidFill>
                  <a:schemeClr val="tx1">
                    <a:lumMod val="75000"/>
                    <a:lumOff val="25000"/>
                  </a:schemeClr>
                </a:solidFill>
                <a:sym typeface="+mn-ea"/>
              </a:rPr>
              <a:t>单位联系人电子邮箱格式不正确：确认并填写单位联系人电子邮箱</a:t>
            </a:r>
            <a:endParaRPr lang="zh-CN" altLang="en-US" sz="1400">
              <a:solidFill>
                <a:schemeClr val="tx1">
                  <a:lumMod val="75000"/>
                  <a:lumOff val="25000"/>
                </a:schemeClr>
              </a:solidFill>
              <a:sym typeface="+mn-ea"/>
            </a:endParaRPr>
          </a:p>
        </p:txBody>
      </p:sp>
      <p:sp>
        <p:nvSpPr>
          <p:cNvPr id="42" name="文本框 41"/>
          <p:cNvSpPr txBox="1"/>
          <p:nvPr>
            <p:custDataLst>
              <p:tags r:id="rId23"/>
            </p:custDataLst>
          </p:nvPr>
        </p:nvSpPr>
        <p:spPr>
          <a:xfrm>
            <a:off x="249555" y="4736465"/>
            <a:ext cx="1223645"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(13)</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
        <p:nvSpPr>
          <p:cNvPr id="43" name="文本框 42"/>
          <p:cNvSpPr txBox="1"/>
          <p:nvPr>
            <p:custDataLst>
              <p:tags r:id="rId24"/>
            </p:custDataLst>
          </p:nvPr>
        </p:nvSpPr>
        <p:spPr>
          <a:xfrm>
            <a:off x="249555" y="5377180"/>
            <a:ext cx="1223645"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sym typeface="+mn-ea"/>
              </a:rPr>
              <a:t>(14)</a:t>
            </a:r>
            <a:r>
              <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rPr>
              <a:t>.</a:t>
            </a:r>
            <a:endParaRPr lang="en-US" altLang="zh-CN" sz="2800" i="1">
              <a:solidFill>
                <a:srgbClr val="68B7D3"/>
              </a:solidFill>
              <a:latin typeface="思源宋体 CN Heavy" panose="02020900000000000000" charset="-122"/>
              <a:ea typeface="思源宋体 CN Heavy" panose="02020900000000000000" charset="-122"/>
              <a:cs typeface="思源宋体 CN Heavy" panose="02020900000000000000" charset="-122"/>
            </a:endParaRPr>
          </a:p>
        </p:txBody>
      </p:sp>
    </p:spTree>
    <p:custDataLst>
      <p:tags r:id="rId25"/>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46238" y="1060450"/>
            <a:ext cx="8921750" cy="2108200"/>
            <a:chOff x="2526" y="1865"/>
            <a:chExt cx="14050" cy="3320"/>
          </a:xfrm>
        </p:grpSpPr>
        <p:grpSp>
          <p:nvGrpSpPr>
            <p:cNvPr id="2" name="组合 1"/>
            <p:cNvGrpSpPr/>
            <p:nvPr/>
          </p:nvGrpSpPr>
          <p:grpSpPr>
            <a:xfrm>
              <a:off x="2526" y="1865"/>
              <a:ext cx="7522" cy="3266"/>
              <a:chOff x="2526" y="1865"/>
              <a:chExt cx="7522" cy="3266"/>
            </a:xfrm>
          </p:grpSpPr>
          <p:sp>
            <p:nvSpPr>
              <p:cNvPr id="5" name="文本框 4"/>
              <p:cNvSpPr txBox="1"/>
              <p:nvPr>
                <p:custDataLst>
                  <p:tags r:id="rId1"/>
                </p:custDataLst>
              </p:nvPr>
            </p:nvSpPr>
            <p:spPr>
              <a:xfrm>
                <a:off x="2526" y="1865"/>
                <a:ext cx="3288" cy="3164"/>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讲</a:t>
                </a:r>
                <a:endParaRPr lang="zh-CN" altLang="en-US" sz="150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6" name="文本框 5"/>
              <p:cNvSpPr txBox="1"/>
              <p:nvPr>
                <p:custDataLst>
                  <p:tags r:id="rId2"/>
                </p:custDataLst>
              </p:nvPr>
            </p:nvSpPr>
            <p:spPr>
              <a:xfrm>
                <a:off x="5024" y="2660"/>
                <a:ext cx="2048" cy="2276"/>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8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解</a:t>
                </a:r>
                <a:endParaRPr lang="zh-CN" altLang="en-US" sz="88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7" name="文本框 6"/>
              <p:cNvSpPr txBox="1"/>
              <p:nvPr>
                <p:custDataLst>
                  <p:tags r:id="rId3"/>
                </p:custDataLst>
              </p:nvPr>
            </p:nvSpPr>
            <p:spPr>
              <a:xfrm>
                <a:off x="6297" y="2200"/>
                <a:ext cx="2588" cy="2931"/>
              </a:xfrm>
              <a:prstGeom prst="rect">
                <a:avLst/>
              </a:prstGeom>
              <a:noFill/>
              <a:ln>
                <a:noFill/>
              </a:ln>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结</a:t>
                </a:r>
                <a:endParaRPr lang="zh-CN" altLang="en-US" sz="11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8" name="文本框 7"/>
              <p:cNvSpPr txBox="1"/>
              <p:nvPr>
                <p:custDataLst>
                  <p:tags r:id="rId4"/>
                </p:custDataLst>
              </p:nvPr>
            </p:nvSpPr>
            <p:spPr>
              <a:xfrm>
                <a:off x="7960" y="2665"/>
                <a:ext cx="2088" cy="232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束</a:t>
                </a:r>
                <a:endParaRPr lang="zh-CN" altLang="en-US" sz="90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grpSp>
        <p:grpSp>
          <p:nvGrpSpPr>
            <p:cNvPr id="27" name="组合 26"/>
            <p:cNvGrpSpPr/>
            <p:nvPr/>
          </p:nvGrpSpPr>
          <p:grpSpPr>
            <a:xfrm rot="0">
              <a:off x="9174" y="2012"/>
              <a:ext cx="7402" cy="3173"/>
              <a:chOff x="9678" y="2100"/>
              <a:chExt cx="7402" cy="3173"/>
            </a:xfrm>
          </p:grpSpPr>
          <p:sp>
            <p:nvSpPr>
              <p:cNvPr id="10" name="文本框 9"/>
              <p:cNvSpPr txBox="1"/>
              <p:nvPr>
                <p:custDataLst>
                  <p:tags r:id="rId5"/>
                </p:custDataLst>
              </p:nvPr>
            </p:nvSpPr>
            <p:spPr>
              <a:xfrm>
                <a:off x="9678" y="2100"/>
                <a:ext cx="2788" cy="3173"/>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感</a:t>
                </a:r>
                <a:endParaRPr lang="zh-CN" altLang="en-US" sz="12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11" name="文本框 10"/>
              <p:cNvSpPr txBox="1"/>
              <p:nvPr>
                <p:custDataLst>
                  <p:tags r:id="rId6"/>
                </p:custDataLst>
              </p:nvPr>
            </p:nvSpPr>
            <p:spPr>
              <a:xfrm>
                <a:off x="11570" y="2596"/>
                <a:ext cx="2048" cy="2276"/>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8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谢</a:t>
                </a:r>
                <a:endParaRPr lang="zh-CN" altLang="en-US" sz="88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12" name="文本框 11"/>
              <p:cNvSpPr txBox="1"/>
              <p:nvPr>
                <p:custDataLst>
                  <p:tags r:id="rId7"/>
                </p:custDataLst>
              </p:nvPr>
            </p:nvSpPr>
            <p:spPr>
              <a:xfrm>
                <a:off x="12958" y="2235"/>
                <a:ext cx="2588" cy="2950"/>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聆</a:t>
                </a:r>
                <a:endParaRPr lang="zh-CN" altLang="en-US" sz="115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sp>
            <p:nvSpPr>
              <p:cNvPr id="13" name="文本框 12"/>
              <p:cNvSpPr txBox="1"/>
              <p:nvPr>
                <p:custDataLst>
                  <p:tags r:id="rId8"/>
                </p:custDataLst>
              </p:nvPr>
            </p:nvSpPr>
            <p:spPr>
              <a:xfrm>
                <a:off x="14872" y="2533"/>
                <a:ext cx="2208" cy="247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6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rPr>
                  <a:t>听</a:t>
                </a:r>
                <a:endParaRPr lang="zh-CN" altLang="en-US" sz="9600">
                  <a:gradFill>
                    <a:gsLst>
                      <a:gs pos="87000">
                        <a:srgbClr val="031824"/>
                      </a:gs>
                      <a:gs pos="36000">
                        <a:srgbClr val="318CB4"/>
                      </a:gs>
                      <a:gs pos="0">
                        <a:srgbClr val="C3E7F3"/>
                      </a:gs>
                    </a:gsLst>
                    <a:lin ang="5400000" scaled="0"/>
                  </a:gradFill>
                  <a:latin typeface="演示秋鸿楷" panose="00000500000000000000" charset="-122"/>
                  <a:ea typeface="演示秋鸿楷" panose="00000500000000000000" charset="-122"/>
                </a:endParaRPr>
              </a:p>
            </p:txBody>
          </p:sp>
        </p:grpSp>
      </p:grpSp>
      <p:sp>
        <p:nvSpPr>
          <p:cNvPr id="35" name="圆角矩形 34"/>
          <p:cNvSpPr/>
          <p:nvPr/>
        </p:nvSpPr>
        <p:spPr>
          <a:xfrm>
            <a:off x="2961005" y="4285615"/>
            <a:ext cx="6479540" cy="52324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15" name="文本框 14"/>
          <p:cNvSpPr txBox="1"/>
          <p:nvPr/>
        </p:nvSpPr>
        <p:spPr>
          <a:xfrm>
            <a:off x="3206115" y="4331970"/>
            <a:ext cx="5960110" cy="398780"/>
          </a:xfrm>
          <a:prstGeom prst="rect">
            <a:avLst/>
          </a:prstGeom>
          <a:noFill/>
        </p:spPr>
        <p:txBody>
          <a:bodyPr wrap="square" rtlCol="0" anchor="t">
            <a:spAutoFit/>
          </a:bodyPr>
          <a:p>
            <a:pPr algn="ctr"/>
            <a:r>
              <a:rPr lang="en-US" altLang="zh-CN" sz="2000">
                <a:solidFill>
                  <a:srgbClr val="21607A"/>
                </a:solidFill>
                <a:latin typeface="思源宋体 CN Heavy" panose="02020900000000000000" charset="-122"/>
                <a:ea typeface="思源宋体 CN Heavy" panose="02020900000000000000" charset="-122"/>
                <a:cs typeface="思源宋体 CN Heavy" panose="02020900000000000000" charset="-122"/>
                <a:sym typeface="+mn-ea"/>
              </a:rPr>
              <a:t>——   </a:t>
            </a:r>
            <a:r>
              <a:rPr lang="zh-CN" altLang="en-US" sz="2000">
                <a:solidFill>
                  <a:srgbClr val="21607A"/>
                </a:solidFill>
                <a:latin typeface="思源宋体 CN Heavy" panose="02020900000000000000" charset="-122"/>
                <a:ea typeface="思源宋体 CN Heavy" panose="02020900000000000000" charset="-122"/>
                <a:cs typeface="思源宋体 CN Heavy" panose="02020900000000000000" charset="-122"/>
                <a:sym typeface="+mn-ea"/>
              </a:rPr>
              <a:t>系统培训手册</a:t>
            </a:r>
            <a:r>
              <a:rPr lang="en-US" altLang="zh-CN" sz="2000">
                <a:solidFill>
                  <a:srgbClr val="21607A"/>
                </a:solidFill>
                <a:latin typeface="思源宋体 CN Heavy" panose="02020900000000000000" charset="-122"/>
                <a:ea typeface="思源宋体 CN Heavy" panose="02020900000000000000" charset="-122"/>
                <a:cs typeface="思源宋体 CN Heavy" panose="02020900000000000000" charset="-122"/>
                <a:sym typeface="+mn-ea"/>
              </a:rPr>
              <a:t>   ——</a:t>
            </a:r>
            <a:endParaRPr lang="en-US" altLang="zh-CN" sz="20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sp>
        <p:nvSpPr>
          <p:cNvPr id="3" name="文本框 2"/>
          <p:cNvSpPr txBox="1"/>
          <p:nvPr/>
        </p:nvSpPr>
        <p:spPr>
          <a:xfrm>
            <a:off x="1912620" y="3642995"/>
            <a:ext cx="8480425" cy="521970"/>
          </a:xfrm>
          <a:prstGeom prst="rect">
            <a:avLst/>
          </a:prstGeom>
          <a:noFill/>
        </p:spPr>
        <p:txBody>
          <a:bodyPr wrap="square" rtlCol="0" anchor="t">
            <a:spAutoFit/>
          </a:bodyPr>
          <a:p>
            <a:pPr algn="ctr"/>
            <a:r>
              <a:rPr lang="zh-CN" altLang="en-US" sz="2800" dirty="0">
                <a:solidFill>
                  <a:srgbClr val="38576B"/>
                </a:solidFill>
                <a:latin typeface="汉仪综艺体简" panose="02010600000101010101" charset="-122"/>
                <a:ea typeface="汉仪综艺体简" panose="02010600000101010101" charset="-122"/>
                <a:cs typeface="汉仪综艺体简" panose="02010600000101010101" charset="-122"/>
                <a:sym typeface="+mn-lt"/>
              </a:rPr>
              <a:t>安徽24365大学生就业服务平台</a:t>
            </a:r>
            <a:endParaRPr lang="zh-CN" altLang="en-US" sz="2800">
              <a:solidFill>
                <a:schemeClr val="tx1">
                  <a:lumMod val="75000"/>
                  <a:lumOff val="25000"/>
                </a:schemeClr>
              </a:solidFill>
              <a:latin typeface="仓耳渔阳体 W02" panose="02020400000000000000" charset="-122"/>
              <a:ea typeface="仓耳渔阳体 W02" panose="02020400000000000000" charset="-122"/>
            </a:endParaRPr>
          </a:p>
        </p:txBody>
      </p:sp>
      <p:grpSp>
        <p:nvGrpSpPr>
          <p:cNvPr id="31" name="组合 30"/>
          <p:cNvGrpSpPr/>
          <p:nvPr/>
        </p:nvGrpSpPr>
        <p:grpSpPr>
          <a:xfrm rot="0">
            <a:off x="4674235" y="5050790"/>
            <a:ext cx="2964180" cy="388620"/>
            <a:chOff x="10049" y="7209"/>
            <a:chExt cx="2708" cy="612"/>
          </a:xfrm>
        </p:grpSpPr>
        <p:sp>
          <p:nvSpPr>
            <p:cNvPr id="26" name="圆角矩形 25"/>
            <p:cNvSpPr/>
            <p:nvPr/>
          </p:nvSpPr>
          <p:spPr>
            <a:xfrm>
              <a:off x="10049" y="7209"/>
              <a:ext cx="2708" cy="612"/>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0121" y="7274"/>
              <a:ext cx="2564" cy="483"/>
            </a:xfrm>
            <a:prstGeom prst="rect">
              <a:avLst/>
            </a:prstGeom>
            <a:noFill/>
          </p:spPr>
          <p:txBody>
            <a:bodyPr wrap="square" rtlCol="0" anchor="t">
              <a:spAutoFit/>
            </a:bodyPr>
            <a:p>
              <a:pPr algn="ctr">
                <a:buClrTx/>
                <a:buSzTx/>
                <a:buFontTx/>
              </a:pP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日期：</a:t>
              </a:r>
              <a:r>
                <a:rPr lang="en-US" altLang="zh-CN"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2024</a:t>
              </a: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年</a:t>
              </a:r>
              <a:r>
                <a:rPr lang="en-US" altLang="zh-CN"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1</a:t>
              </a: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月</a:t>
              </a:r>
              <a:r>
                <a:rPr lang="en-US" altLang="zh-CN"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15</a:t>
              </a:r>
              <a:r>
                <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rPr>
                <a:t>日</a:t>
              </a:r>
              <a:endParaRPr lang="zh-CN" altLang="en-US" sz="1400" cap="all">
                <a:solidFill>
                  <a:schemeClr val="bg1"/>
                </a:solidFill>
                <a:uFillTx/>
                <a:latin typeface="思源宋体 CN SemiBold" panose="02020600000000000000" charset="-122"/>
                <a:ea typeface="思源宋体 CN SemiBold" panose="02020600000000000000" charset="-122"/>
                <a:cs typeface="思源宋体 CN SemiBold" panose="02020600000000000000" charset="-122"/>
              </a:endParaRPr>
            </a:p>
          </p:txBody>
        </p:sp>
      </p:grpSp>
      <p:grpSp>
        <p:nvGrpSpPr>
          <p:cNvPr id="42" name="组合 41"/>
          <p:cNvGrpSpPr/>
          <p:nvPr/>
        </p:nvGrpSpPr>
        <p:grpSpPr>
          <a:xfrm>
            <a:off x="652780" y="450850"/>
            <a:ext cx="10882630" cy="285115"/>
            <a:chOff x="1028" y="710"/>
            <a:chExt cx="17138" cy="449"/>
          </a:xfrm>
        </p:grpSpPr>
        <p:grpSp>
          <p:nvGrpSpPr>
            <p:cNvPr id="36" name="组合 35"/>
            <p:cNvGrpSpPr/>
            <p:nvPr/>
          </p:nvGrpSpPr>
          <p:grpSpPr>
            <a:xfrm rot="0">
              <a:off x="17822" y="822"/>
              <a:ext cx="345" cy="210"/>
              <a:chOff x="17652" y="759"/>
              <a:chExt cx="410" cy="249"/>
            </a:xfrm>
          </p:grpSpPr>
          <p:cxnSp>
            <p:nvCxnSpPr>
              <p:cNvPr id="37" name="直接连接符 36"/>
              <p:cNvCxnSpPr/>
              <p:nvPr>
                <p:custDataLst>
                  <p:tags r:id="rId9"/>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10"/>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11"/>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custDataLst>
                <p:tags r:id="rId12"/>
              </p:custDataLst>
            </p:nvPr>
          </p:nvSpPr>
          <p:spPr>
            <a:xfrm>
              <a:off x="1028" y="710"/>
              <a:ext cx="5900" cy="434"/>
            </a:xfrm>
            <a:prstGeom prst="rect">
              <a:avLst/>
            </a:prstGeom>
            <a:noFill/>
          </p:spPr>
          <p:txBody>
            <a:bodyPr wrap="square" rtlCol="0">
              <a:spAutoFit/>
            </a:bodyPr>
            <a:p>
              <a:r>
                <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rPr>
                <a:t>安徽省大中专毕业生就业指导中心</a:t>
              </a:r>
              <a:endParaRPr lang="zh-CN" altLang="en-US" sz="1200" cap="all">
                <a:solidFill>
                  <a:srgbClr val="031B26"/>
                </a:solidFill>
                <a:uFillTx/>
                <a:latin typeface="思源宋体 CN SemiBold" panose="02020600000000000000" charset="-122"/>
                <a:ea typeface="思源宋体 CN SemiBold" panose="02020600000000000000" charset="-122"/>
                <a:cs typeface="思源宋体 CN SemiBold" panose="02020600000000000000" charset="-122"/>
              </a:endParaRPr>
            </a:p>
          </p:txBody>
        </p:sp>
        <p:sp>
          <p:nvSpPr>
            <p:cNvPr id="41" name="文本框 40"/>
            <p:cNvSpPr txBox="1"/>
            <p:nvPr>
              <p:custDataLst>
                <p:tags r:id="rId13"/>
              </p:custDataLst>
            </p:nvPr>
          </p:nvSpPr>
          <p:spPr>
            <a:xfrm>
              <a:off x="14361" y="725"/>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spTree>
    <p:custDataLst>
      <p:tags r:id="rId1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sp>
        <p:nvSpPr>
          <p:cNvPr id="35" name="圆角矩形 34"/>
          <p:cNvSpPr/>
          <p:nvPr>
            <p:custDataLst>
              <p:tags r:id="rId1"/>
            </p:custDataLst>
          </p:nvPr>
        </p:nvSpPr>
        <p:spPr>
          <a:xfrm>
            <a:off x="492125" y="303530"/>
            <a:ext cx="11266805" cy="774700"/>
          </a:xfrm>
          <a:prstGeom prst="roundRect">
            <a:avLst>
              <a:gd name="adj" fmla="val 50000"/>
            </a:avLst>
          </a:prstGeom>
          <a:solidFill>
            <a:schemeClr val="bg1"/>
          </a:solidFill>
          <a:ln>
            <a:solidFill>
              <a:srgbClr val="E4F1FE"/>
            </a:solidFill>
          </a:ln>
          <a:effectLst>
            <a:outerShdw blurRad="127000" dist="127000" dir="2700000" algn="tl" rotWithShape="0">
              <a:srgbClr val="68B7D3">
                <a:alpha val="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9" name="圆角矩形 8"/>
          <p:cNvSpPr/>
          <p:nvPr>
            <p:custDataLst>
              <p:tags r:id="rId2"/>
            </p:custDataLst>
          </p:nvPr>
        </p:nvSpPr>
        <p:spPr>
          <a:xfrm>
            <a:off x="396875" y="303530"/>
            <a:ext cx="774065" cy="774700"/>
          </a:xfrm>
          <a:prstGeom prst="roundRect">
            <a:avLst>
              <a:gd name="adj" fmla="val 50000"/>
            </a:avLst>
          </a:prstGeom>
          <a:solidFill>
            <a:srgbClr val="68B7D3"/>
          </a:solidFill>
          <a:ln>
            <a:solidFill>
              <a:srgbClr val="E4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1" name="文本框 20"/>
          <p:cNvSpPr txBox="1"/>
          <p:nvPr>
            <p:custDataLst>
              <p:tags r:id="rId3"/>
            </p:custDataLst>
          </p:nvPr>
        </p:nvSpPr>
        <p:spPr>
          <a:xfrm>
            <a:off x="1370330" y="429895"/>
            <a:ext cx="201041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2800">
                <a:solidFill>
                  <a:srgbClr val="21607A"/>
                </a:solidFill>
                <a:latin typeface="思源宋体 CN Heavy" panose="02020900000000000000" charset="-122"/>
                <a:ea typeface="思源宋体 CN Heavy" panose="02020900000000000000" charset="-122"/>
                <a:cs typeface="思源宋体 CN Heavy" panose="02020900000000000000" charset="-122"/>
              </a:rPr>
              <a:t>学生管理</a:t>
            </a:r>
            <a:endParaRPr lang="zh-CN" altLang="en-US" sz="2800">
              <a:solidFill>
                <a:srgbClr val="21607A"/>
              </a:solidFill>
              <a:latin typeface="思源宋体 CN Heavy" panose="02020900000000000000" charset="-122"/>
              <a:ea typeface="思源宋体 CN Heavy" panose="02020900000000000000" charset="-122"/>
              <a:cs typeface="思源宋体 CN Heavy" panose="02020900000000000000" charset="-122"/>
            </a:endParaRPr>
          </a:p>
        </p:txBody>
      </p:sp>
      <p:sp>
        <p:nvSpPr>
          <p:cNvPr id="26" name="文本框 25"/>
          <p:cNvSpPr txBox="1"/>
          <p:nvPr>
            <p:custDataLst>
              <p:tags r:id="rId4"/>
            </p:custDataLst>
          </p:nvPr>
        </p:nvSpPr>
        <p:spPr>
          <a:xfrm>
            <a:off x="539750" y="460693"/>
            <a:ext cx="487680" cy="4603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一</a:t>
            </a:r>
            <a:endParaRPr lang="zh-CN" altLang="en-US" sz="2400">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sp>
        <p:nvSpPr>
          <p:cNvPr id="43" name="文本框 42"/>
          <p:cNvSpPr txBox="1"/>
          <p:nvPr>
            <p:custDataLst>
              <p:tags r:id="rId5"/>
            </p:custDataLst>
          </p:nvPr>
        </p:nvSpPr>
        <p:spPr>
          <a:xfrm>
            <a:off x="3245485" y="537528"/>
            <a:ext cx="3137535" cy="306705"/>
          </a:xfrm>
          <a:prstGeom prst="rect">
            <a:avLst/>
          </a:prstGeom>
          <a:noFill/>
        </p:spPr>
        <p:txBody>
          <a:bodyPr wrap="square" rtlCol="0" anchor="t">
            <a:spAutoFit/>
          </a:bodyPr>
          <a:p>
            <a:r>
              <a:rPr sz="14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sym typeface="+mn-ea"/>
              </a:rPr>
              <a:t>Student Management</a:t>
            </a:r>
            <a:endParaRPr lang="en-US" altLang="zh-CN" sz="1400">
              <a:gradFill>
                <a:gsLst>
                  <a:gs pos="100000">
                    <a:srgbClr val="C3E7F3"/>
                  </a:gs>
                  <a:gs pos="0">
                    <a:srgbClr val="68B7D3"/>
                  </a:gs>
                </a:gsLst>
                <a:lin ang="10800000" scaled="0"/>
              </a:gradFill>
              <a:latin typeface="思源宋体 CN SemiBold" panose="02020600000000000000" charset="-122"/>
              <a:ea typeface="思源宋体 CN SemiBold" panose="02020600000000000000" charset="-122"/>
            </a:endParaRPr>
          </a:p>
        </p:txBody>
      </p:sp>
      <p:grpSp>
        <p:nvGrpSpPr>
          <p:cNvPr id="25" name="组合 24"/>
          <p:cNvGrpSpPr/>
          <p:nvPr/>
        </p:nvGrpSpPr>
        <p:grpSpPr>
          <a:xfrm rot="0">
            <a:off x="11170285" y="624205"/>
            <a:ext cx="219075" cy="133350"/>
            <a:chOff x="17652" y="759"/>
            <a:chExt cx="410" cy="249"/>
          </a:xfrm>
        </p:grpSpPr>
        <p:cxnSp>
          <p:nvCxnSpPr>
            <p:cNvPr id="3" name="直接连接符 2"/>
            <p:cNvCxnSpPr/>
            <p:nvPr>
              <p:custDataLst>
                <p:tags r:id="rId6"/>
              </p:custDataLst>
            </p:nvPr>
          </p:nvCxnSpPr>
          <p:spPr>
            <a:xfrm>
              <a:off x="17652" y="759"/>
              <a:ext cx="411" cy="0"/>
            </a:xfrm>
            <a:prstGeom prst="line">
              <a:avLst/>
            </a:prstGeom>
            <a:ln w="34925" cap="rnd">
              <a:solidFill>
                <a:srgbClr val="318CB4"/>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7"/>
              </p:custDataLst>
            </p:nvPr>
          </p:nvCxnSpPr>
          <p:spPr>
            <a:xfrm>
              <a:off x="17652" y="883"/>
              <a:ext cx="411" cy="0"/>
            </a:xfrm>
            <a:prstGeom prst="line">
              <a:avLst/>
            </a:prstGeom>
            <a:ln w="34925" cap="rnd">
              <a:solidFill>
                <a:srgbClr val="318CB4"/>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8"/>
              </p:custDataLst>
            </p:nvPr>
          </p:nvCxnSpPr>
          <p:spPr>
            <a:xfrm>
              <a:off x="17652" y="1008"/>
              <a:ext cx="411" cy="0"/>
            </a:xfrm>
            <a:prstGeom prst="line">
              <a:avLst/>
            </a:prstGeom>
            <a:ln w="34925" cap="rnd">
              <a:solidFill>
                <a:srgbClr val="318CB4"/>
              </a:solidFill>
              <a:round/>
            </a:ln>
          </p:spPr>
          <p:style>
            <a:lnRef idx="1">
              <a:schemeClr val="accent1"/>
            </a:lnRef>
            <a:fillRef idx="0">
              <a:schemeClr val="accent1"/>
            </a:fillRef>
            <a:effectRef idx="0">
              <a:schemeClr val="accent1"/>
            </a:effectRef>
            <a:fontRef idx="minor">
              <a:schemeClr val="tx1"/>
            </a:fontRef>
          </p:style>
        </p:cxnSp>
      </p:grpSp>
      <p:sp>
        <p:nvSpPr>
          <p:cNvPr id="58" name="椭圆 57"/>
          <p:cNvSpPr/>
          <p:nvPr>
            <p:custDataLst>
              <p:tags r:id="rId9"/>
            </p:custDataLst>
          </p:nvPr>
        </p:nvSpPr>
        <p:spPr>
          <a:xfrm rot="5400000">
            <a:off x="226695" y="1744345"/>
            <a:ext cx="3874770" cy="3874770"/>
          </a:xfrm>
          <a:prstGeom prst="ellipse">
            <a:avLst/>
          </a:prstGeom>
          <a:gradFill>
            <a:gsLst>
              <a:gs pos="29000">
                <a:schemeClr val="bg1">
                  <a:alpha val="0"/>
                </a:schemeClr>
              </a:gs>
              <a:gs pos="97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custDataLst>
              <p:tags r:id="rId10"/>
            </p:custDataLst>
          </p:nvPr>
        </p:nvSpPr>
        <p:spPr>
          <a:xfrm>
            <a:off x="848360" y="2366010"/>
            <a:ext cx="2631440" cy="2631440"/>
          </a:xfrm>
          <a:prstGeom prst="roundRect">
            <a:avLst>
              <a:gd name="adj" fmla="val 50000"/>
            </a:avLst>
          </a:prstGeom>
          <a:solidFill>
            <a:schemeClr val="bg1"/>
          </a:solidFill>
          <a:ln>
            <a:noFill/>
          </a:ln>
          <a:effectLst>
            <a:outerShdw blurRad="254000" dist="190500" dir="2700000" algn="tl" rotWithShape="0">
              <a:srgbClr val="68B7D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5" name="圆角矩形 4"/>
          <p:cNvSpPr/>
          <p:nvPr>
            <p:custDataLst>
              <p:tags r:id="rId11"/>
            </p:custDataLst>
          </p:nvPr>
        </p:nvSpPr>
        <p:spPr>
          <a:xfrm>
            <a:off x="1171575" y="2689225"/>
            <a:ext cx="1985010" cy="19850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6" name="文本框 5"/>
          <p:cNvSpPr txBox="1"/>
          <p:nvPr/>
        </p:nvSpPr>
        <p:spPr>
          <a:xfrm>
            <a:off x="1204595" y="3082290"/>
            <a:ext cx="1915795" cy="1198880"/>
          </a:xfrm>
          <a:prstGeom prst="rect">
            <a:avLst/>
          </a:prstGeom>
          <a:noFill/>
        </p:spPr>
        <p:txBody>
          <a:bodyPr wrap="square" rtlCol="0" anchor="t">
            <a:spAutoFit/>
          </a:bodyPr>
          <a:p>
            <a:pPr algn="ctr">
              <a:buClrTx/>
              <a:buSzTx/>
              <a:buFontTx/>
            </a:pPr>
            <a:r>
              <a:rPr lang="zh-CN" altLang="en-US" sz="3600">
                <a:gradFill>
                  <a:gsLst>
                    <a:gs pos="100000">
                      <a:srgbClr val="68B7D3"/>
                    </a:gs>
                    <a:gs pos="38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毕业生工作</a:t>
            </a:r>
            <a:endParaRPr lang="zh-CN" altLang="en-US" sz="3600">
              <a:gradFill>
                <a:gsLst>
                  <a:gs pos="100000">
                    <a:srgbClr val="68B7D3"/>
                  </a:gs>
                  <a:gs pos="38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4" name="任意多边形: 形状 23"/>
          <p:cNvSpPr/>
          <p:nvPr>
            <p:custDataLst>
              <p:tags r:id="rId12"/>
            </p:custDataLst>
          </p:nvPr>
        </p:nvSpPr>
        <p:spPr>
          <a:xfrm>
            <a:off x="3952875" y="2976880"/>
            <a:ext cx="7495540" cy="64008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90" lvl="0" algn="l" fontAlgn="auto">
              <a:buClrTx/>
              <a:buSzTx/>
              <a:buFontTx/>
            </a:pPr>
            <a:r>
              <a:rPr lang="zh-CN" sz="1400" dirty="0">
                <a:solidFill>
                  <a:schemeClr val="tx1">
                    <a:lumMod val="65000"/>
                    <a:lumOff val="35000"/>
                  </a:schemeClr>
                </a:solidFill>
                <a:latin typeface="微软雅黑" panose="020B0503020204020204" charset="-122"/>
                <a:ea typeface="微软雅黑" panose="020B0503020204020204" charset="-122"/>
                <a:sym typeface="+mn-ea"/>
              </a:rPr>
              <a:t>去向登记信息录入</a:t>
            </a:r>
            <a:endParaRPr lang="zh-CN" sz="14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8" name="任意多边形: 形状 24"/>
          <p:cNvSpPr/>
          <p:nvPr>
            <p:custDataLst>
              <p:tags r:id="rId13"/>
            </p:custDataLst>
          </p:nvPr>
        </p:nvSpPr>
        <p:spPr>
          <a:xfrm>
            <a:off x="3952875" y="3747135"/>
            <a:ext cx="7495540" cy="64008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90" lvl="0" algn="l" fontAlgn="auto">
              <a:buClrTx/>
              <a:buSzTx/>
              <a:buFontTx/>
            </a:pPr>
            <a:r>
              <a:rPr lang="zh-CN" sz="1400" dirty="0">
                <a:solidFill>
                  <a:schemeClr val="tx1">
                    <a:lumMod val="65000"/>
                    <a:lumOff val="35000"/>
                  </a:schemeClr>
                </a:solidFill>
                <a:latin typeface="微软雅黑" panose="020B0503020204020204" charset="-122"/>
                <a:ea typeface="微软雅黑" panose="020B0503020204020204" charset="-122"/>
                <a:sym typeface="+mn-ea"/>
              </a:rPr>
              <a:t>去向登记信息审核</a:t>
            </a:r>
            <a:endParaRPr lang="zh-CN" sz="14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0" name="任意多边形: 形状 25"/>
          <p:cNvSpPr/>
          <p:nvPr>
            <p:custDataLst>
              <p:tags r:id="rId14"/>
            </p:custDataLst>
          </p:nvPr>
        </p:nvSpPr>
        <p:spPr>
          <a:xfrm>
            <a:off x="3522345" y="4517390"/>
            <a:ext cx="7495540" cy="640080"/>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90" lvl="0" indent="0" algn="l" fontAlgn="auto">
              <a:buClrTx/>
              <a:buSzTx/>
              <a:buFontTx/>
            </a:pPr>
            <a:r>
              <a:rPr lang="zh-CN" sz="1400" dirty="0">
                <a:solidFill>
                  <a:schemeClr val="tx1">
                    <a:lumMod val="65000"/>
                    <a:lumOff val="35000"/>
                  </a:schemeClr>
                </a:solidFill>
                <a:latin typeface="微软雅黑" panose="020B0503020204020204" charset="-122"/>
                <a:ea typeface="微软雅黑" panose="020B0503020204020204" charset="-122"/>
                <a:sym typeface="+mn-ea"/>
              </a:rPr>
              <a:t>毕业生解约管理</a:t>
            </a:r>
            <a:endParaRPr lang="zh-CN" sz="14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2" name="组合 1"/>
          <p:cNvGrpSpPr/>
          <p:nvPr>
            <p:custDataLst>
              <p:tags r:id="rId15"/>
            </p:custDataLst>
          </p:nvPr>
        </p:nvGrpSpPr>
        <p:grpSpPr>
          <a:xfrm>
            <a:off x="3522345" y="2206625"/>
            <a:ext cx="7495540" cy="648335"/>
            <a:chOff x="5673" y="3280"/>
            <a:chExt cx="11804" cy="1021"/>
          </a:xfrm>
        </p:grpSpPr>
        <p:sp>
          <p:nvSpPr>
            <p:cNvPr id="7" name="任意多边形: 形状 22"/>
            <p:cNvSpPr/>
            <p:nvPr>
              <p:custDataLst>
                <p:tags r:id="rId16"/>
              </p:custDataLst>
            </p:nvPr>
          </p:nvSpPr>
          <p:spPr>
            <a:xfrm>
              <a:off x="5673" y="3280"/>
              <a:ext cx="11804" cy="1008"/>
            </a:xfrm>
            <a:prstGeom prst="roundRect">
              <a:avLst>
                <a:gd name="adj" fmla="val 50000"/>
              </a:avLst>
            </a:prstGeom>
            <a:solidFill>
              <a:schemeClr val="bg1"/>
            </a:solidFill>
            <a:ln>
              <a:solidFill>
                <a:srgbClr val="E4F1FE"/>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90" lvl="0" indent="0" algn="l" fontAlgn="auto">
                <a:buClrTx/>
                <a:buSzTx/>
                <a:buFontTx/>
              </a:pPr>
              <a:r>
                <a:rPr lang="zh-CN" altLang="en-US" sz="1400">
                  <a:solidFill>
                    <a:schemeClr val="tx1">
                      <a:lumMod val="75000"/>
                      <a:lumOff val="25000"/>
                    </a:schemeClr>
                  </a:solidFill>
                  <a:latin typeface="微软雅黑" panose="020B0503020204020204" charset="-122"/>
                  <a:ea typeface="微软雅黑" panose="020B0503020204020204" charset="-122"/>
                  <a:sym typeface="+mn-ea"/>
                </a:rPr>
                <a:t>生源信息维护</a:t>
              </a:r>
              <a:endParaRPr lang="zh-CN" altLang="en-US" sz="140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3" name="圆角矩形 12"/>
            <p:cNvSpPr/>
            <p:nvPr>
              <p:custDataLst>
                <p:tags r:id="rId17"/>
              </p:custDataLst>
            </p:nvPr>
          </p:nvSpPr>
          <p:spPr>
            <a:xfrm>
              <a:off x="5683" y="3301"/>
              <a:ext cx="999" cy="100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sp>
          <p:nvSpPr>
            <p:cNvPr id="14" name="文本框 13"/>
            <p:cNvSpPr txBox="1"/>
            <p:nvPr>
              <p:custDataLst>
                <p:tags r:id="rId18"/>
              </p:custDataLst>
            </p:nvPr>
          </p:nvSpPr>
          <p:spPr>
            <a:xfrm>
              <a:off x="5716" y="3475"/>
              <a:ext cx="910" cy="580"/>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sp>
        <p:nvSpPr>
          <p:cNvPr id="18" name="圆角矩形 17"/>
          <p:cNvSpPr/>
          <p:nvPr>
            <p:custDataLst>
              <p:tags r:id="rId19"/>
            </p:custDataLst>
          </p:nvPr>
        </p:nvSpPr>
        <p:spPr>
          <a:xfrm>
            <a:off x="3528695" y="4519295"/>
            <a:ext cx="634365" cy="63500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sp>
        <p:nvSpPr>
          <p:cNvPr id="19" name="文本框 18"/>
          <p:cNvSpPr txBox="1"/>
          <p:nvPr>
            <p:custDataLst>
              <p:tags r:id="rId20"/>
            </p:custDataLst>
          </p:nvPr>
        </p:nvSpPr>
        <p:spPr>
          <a:xfrm>
            <a:off x="3549650" y="4629785"/>
            <a:ext cx="577850" cy="368300"/>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04</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sp>
        <p:nvSpPr>
          <p:cNvPr id="27" name="圆角矩形 26"/>
          <p:cNvSpPr/>
          <p:nvPr>
            <p:custDataLst>
              <p:tags r:id="rId21"/>
            </p:custDataLst>
          </p:nvPr>
        </p:nvSpPr>
        <p:spPr>
          <a:xfrm>
            <a:off x="3954145" y="2986405"/>
            <a:ext cx="634365" cy="63500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sp>
        <p:nvSpPr>
          <p:cNvPr id="28" name="文本框 27"/>
          <p:cNvSpPr txBox="1"/>
          <p:nvPr>
            <p:custDataLst>
              <p:tags r:id="rId22"/>
            </p:custDataLst>
          </p:nvPr>
        </p:nvSpPr>
        <p:spPr>
          <a:xfrm>
            <a:off x="3975100" y="3096895"/>
            <a:ext cx="577850" cy="368300"/>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02</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sp>
        <p:nvSpPr>
          <p:cNvPr id="30" name="圆角矩形 29"/>
          <p:cNvSpPr/>
          <p:nvPr>
            <p:custDataLst>
              <p:tags r:id="rId23"/>
            </p:custDataLst>
          </p:nvPr>
        </p:nvSpPr>
        <p:spPr>
          <a:xfrm>
            <a:off x="3954145" y="3752850"/>
            <a:ext cx="634365" cy="635000"/>
          </a:xfrm>
          <a:prstGeom prst="roundRect">
            <a:avLst>
              <a:gd name="adj" fmla="val 50000"/>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sp>
        <p:nvSpPr>
          <p:cNvPr id="31" name="文本框 30"/>
          <p:cNvSpPr txBox="1"/>
          <p:nvPr>
            <p:custDataLst>
              <p:tags r:id="rId24"/>
            </p:custDataLst>
          </p:nvPr>
        </p:nvSpPr>
        <p:spPr>
          <a:xfrm>
            <a:off x="3975100" y="3863340"/>
            <a:ext cx="577850" cy="368300"/>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03</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nvGrpSpPr>
          <p:cNvPr id="12" name="组合 11"/>
          <p:cNvGrpSpPr/>
          <p:nvPr/>
        </p:nvGrpSpPr>
        <p:grpSpPr>
          <a:xfrm>
            <a:off x="0" y="6119495"/>
            <a:ext cx="12191365" cy="748030"/>
            <a:chOff x="0" y="9637"/>
            <a:chExt cx="19199" cy="1178"/>
          </a:xfrm>
        </p:grpSpPr>
        <p:sp>
          <p:nvSpPr>
            <p:cNvPr id="11" name="单圆角矩形 10"/>
            <p:cNvSpPr/>
            <p:nvPr>
              <p:custDataLst>
                <p:tags r:id="rId25"/>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Tree>
    <p:custDataLst>
      <p:tags r:id="rId2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生源信息维护</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1"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sp>
        <p:nvSpPr>
          <p:cNvPr id="27" name="文本框 26"/>
          <p:cNvSpPr txBox="1"/>
          <p:nvPr/>
        </p:nvSpPr>
        <p:spPr>
          <a:xfrm>
            <a:off x="443230" y="4312285"/>
            <a:ext cx="4059555" cy="460375"/>
          </a:xfrm>
          <a:prstGeom prst="rect">
            <a:avLst/>
          </a:prstGeom>
          <a:noFill/>
        </p:spPr>
        <p:txBody>
          <a:bodyPr wrap="square" rtlCol="0">
            <a:noAutofit/>
          </a:bodyPr>
          <a:p>
            <a:r>
              <a:rPr lang="zh-CN" altLang="en-US">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■自行添加年度方案</a:t>
            </a:r>
            <a:endParaRPr lang="zh-CN" altLang="en-US"/>
          </a:p>
        </p:txBody>
      </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pic>
        <p:nvPicPr>
          <p:cNvPr id="2" name="图片 1"/>
          <p:cNvPicPr/>
          <p:nvPr>
            <p:custDataLst>
              <p:tags r:id="rId6"/>
            </p:custDataLst>
          </p:nvPr>
        </p:nvPicPr>
        <p:blipFill>
          <a:blip r:embed="rId7"/>
          <a:stretch>
            <a:fillRect/>
          </a:stretch>
        </p:blipFill>
        <p:spPr>
          <a:xfrm>
            <a:off x="360000" y="1260000"/>
            <a:ext cx="7560000" cy="4680000"/>
          </a:xfrm>
          <a:prstGeom prst="rect">
            <a:avLst/>
          </a:prstGeom>
        </p:spPr>
      </p:pic>
      <p:sp>
        <p:nvSpPr>
          <p:cNvPr id="42" name="文本框 41"/>
          <p:cNvSpPr txBox="1"/>
          <p:nvPr>
            <p:custDataLst>
              <p:tags r:id="rId8"/>
            </p:custDataLst>
          </p:nvPr>
        </p:nvSpPr>
        <p:spPr>
          <a:xfrm>
            <a:off x="8280000" y="1980000"/>
            <a:ext cx="3600000" cy="2286635"/>
          </a:xfrm>
          <a:prstGeom prst="rect">
            <a:avLst/>
          </a:prstGeom>
          <a:noFill/>
        </p:spPr>
        <p:txBody>
          <a:bodyPr wrap="square" rtlCol="0" anchor="t">
            <a:spAutoFit/>
          </a:bodyPr>
          <a:p>
            <a:pPr marL="171450" lvl="1" indent="-171450" algn="just" fontAlgn="auto">
              <a:lnSpc>
                <a:spcPct val="150000"/>
              </a:lnSpc>
              <a:spcAft>
                <a:spcPts val="1000"/>
              </a:spcAft>
              <a:buClrTx/>
              <a:buSzTx/>
              <a:buFont typeface="Wingdings" panose="05000000000000000000" charset="0"/>
              <a:buChar char="u"/>
            </a:pPr>
            <a:r>
              <a:rPr lang="zh-CN" sz="1200">
                <a:solidFill>
                  <a:schemeClr val="tx1">
                    <a:lumMod val="75000"/>
                    <a:lumOff val="25000"/>
                  </a:schemeClr>
                </a:solidFill>
              </a:rPr>
              <a:t>年度、学历、姓名、性别、证件号码、学号、考生号、培养方式、专业代码、专业名称必须和学籍保持一致；</a:t>
            </a:r>
            <a:endParaRPr lang="zh-CN"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sz="1200">
                <a:solidFill>
                  <a:schemeClr val="tx1">
                    <a:lumMod val="75000"/>
                    <a:lumOff val="25000"/>
                  </a:schemeClr>
                </a:solidFill>
              </a:rPr>
              <a:t>生源所在地必须维护到区县一级，否则影响毕业生档案转寄；</a:t>
            </a:r>
            <a:endParaRPr lang="zh-CN"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sz="1200">
                <a:solidFill>
                  <a:schemeClr val="tx1">
                    <a:lumMod val="75000"/>
                    <a:lumOff val="25000"/>
                  </a:schemeClr>
                </a:solidFill>
              </a:rPr>
              <a:t>所有生源字段均是必填字段（培养方式是非定向时定向或委培单位为空除外）</a:t>
            </a:r>
            <a:endParaRPr lang="zh-CN" sz="1200">
              <a:solidFill>
                <a:schemeClr val="tx1">
                  <a:lumMod val="75000"/>
                  <a:lumOff val="25000"/>
                </a:schemeClr>
              </a:solidFill>
            </a:endParaRPr>
          </a:p>
        </p:txBody>
      </p:sp>
      <p:grpSp>
        <p:nvGrpSpPr>
          <p:cNvPr id="17" name="组合 16"/>
          <p:cNvGrpSpPr/>
          <p:nvPr/>
        </p:nvGrpSpPr>
        <p:grpSpPr>
          <a:xfrm>
            <a:off x="8279765" y="1259840"/>
            <a:ext cx="3366770" cy="516890"/>
            <a:chOff x="13039" y="1984"/>
            <a:chExt cx="5302" cy="814"/>
          </a:xfrm>
        </p:grpSpPr>
        <p:sp>
          <p:nvSpPr>
            <p:cNvPr id="3" name="圆角矩形 2"/>
            <p:cNvSpPr/>
            <p:nvPr>
              <p:custDataLst>
                <p:tags r:id="rId9"/>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10"/>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11"/>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维护要求</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2"/>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3"/>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4"/>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5"/>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spTree>
    <p:custDataLst>
      <p:tags r:id="rId1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7227"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生源信息维护</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1"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2435225"/>
          </a:xfrm>
          <a:prstGeom prst="rect">
            <a:avLst/>
          </a:prstGeom>
          <a:noFill/>
        </p:spPr>
        <p:txBody>
          <a:bodyPr wrap="square" rtlCol="0" anchor="t">
            <a:spAutoFit/>
          </a:bodyPr>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系统内存在相同专业名称多个专业代码情况，选择时请注意区分，并与学籍保持一致。</a:t>
            </a:r>
            <a:endParaRPr lang="zh-CN" altLang="en-US" sz="1200">
              <a:solidFill>
                <a:schemeClr val="tx1">
                  <a:lumMod val="75000"/>
                  <a:lumOff val="25000"/>
                </a:schemeClr>
              </a:solidFill>
            </a:endParaRPr>
          </a:p>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困难生类别，可根据毕业生实际情况进行维护，这个属性与本手册中毕业生另外一个属性是否是特殊群体毕业生是两个不同的、独立的属性，特殊群体毕业生数据来源其他部门提供，平台统一导入，不需要单独维护，系统也没有提供可维护页面。</a:t>
            </a:r>
            <a:endParaRPr lang="zh-CN" altLang="en-US" sz="1200">
              <a:solidFill>
                <a:schemeClr val="tx1">
                  <a:lumMod val="75000"/>
                  <a:lumOff val="25000"/>
                </a:schemeClr>
              </a:solidFill>
            </a:endParaRPr>
          </a:p>
        </p:txBody>
      </p:sp>
      <p:grpSp>
        <p:nvGrpSpPr>
          <p:cNvPr id="17" name="组合 16"/>
          <p:cNvGrpSpPr/>
          <p:nvPr/>
        </p:nvGrpSpPr>
        <p:grpSpPr>
          <a:xfrm>
            <a:off x="8279765" y="1259840"/>
            <a:ext cx="3366770" cy="516890"/>
            <a:chOff x="13039" y="1984"/>
            <a:chExt cx="5302" cy="814"/>
          </a:xfrm>
        </p:grpSpPr>
        <p:sp>
          <p:nvSpPr>
            <p:cNvPr id="3" name="圆角矩形 2"/>
            <p:cNvSpPr/>
            <p:nvPr>
              <p:custDataLst>
                <p:tags r:id="rId7"/>
              </p:custDataLst>
            </p:nvPr>
          </p:nvSpPr>
          <p:spPr>
            <a:xfrm>
              <a:off x="15553" y="2010"/>
              <a:ext cx="2789" cy="789"/>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13039" y="1984"/>
              <a:ext cx="3299" cy="81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注意事项</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2" name="图片 1"/>
          <p:cNvPicPr/>
          <p:nvPr>
            <p:custDataLst>
              <p:tags r:id="rId14"/>
            </p:custDataLst>
          </p:nvPr>
        </p:nvPicPr>
        <p:blipFill>
          <a:blip r:embed="rId15"/>
          <a:stretch>
            <a:fillRect/>
          </a:stretch>
        </p:blipFill>
        <p:spPr>
          <a:xfrm>
            <a:off x="360000" y="1260000"/>
            <a:ext cx="7560000" cy="4680000"/>
          </a:xfrm>
          <a:prstGeom prst="rect">
            <a:avLst/>
          </a:prstGeom>
        </p:spPr>
      </p:pic>
    </p:spTree>
    <p:custDataLst>
      <p:tags r:id="rId1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C3E7F3">
                <a:alpha val="60000"/>
              </a:srgbClr>
            </a:gs>
          </a:gsLst>
          <a:lin ang="16200000" scaled="0"/>
        </a:gradFill>
        <a:effectLst/>
      </p:bgPr>
    </p:bg>
    <p:spTree>
      <p:nvGrpSpPr>
        <p:cNvPr id="1" name=""/>
        <p:cNvGrpSpPr/>
        <p:nvPr/>
      </p:nvGrpSpPr>
      <p:grpSpPr/>
      <p:grpSp>
        <p:nvGrpSpPr>
          <p:cNvPr id="11" name="组合 10"/>
          <p:cNvGrpSpPr/>
          <p:nvPr/>
        </p:nvGrpSpPr>
        <p:grpSpPr>
          <a:xfrm rot="0">
            <a:off x="381635" y="395605"/>
            <a:ext cx="10152380" cy="584835"/>
            <a:chOff x="1798" y="2576"/>
            <a:chExt cx="15988" cy="921"/>
          </a:xfrm>
        </p:grpSpPr>
        <p:sp>
          <p:nvSpPr>
            <p:cNvPr id="4" name="矩形 3"/>
            <p:cNvSpPr/>
            <p:nvPr/>
          </p:nvSpPr>
          <p:spPr>
            <a:xfrm flipH="1">
              <a:off x="9896" y="2613"/>
              <a:ext cx="600" cy="501"/>
            </a:xfrm>
            <a:prstGeom prst="rect">
              <a:avLst/>
            </a:prstGeom>
            <a:solidFill>
              <a:srgbClr val="68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9562" y="3122"/>
              <a:ext cx="8224" cy="375"/>
            </a:xfrm>
            <a:prstGeom prst="rect">
              <a:avLst/>
            </a:prstGeom>
            <a:gradFill>
              <a:gsLst>
                <a:gs pos="0">
                  <a:srgbClr val="C3E7F3"/>
                </a:gs>
                <a:gs pos="100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任意多边形: 形状 37"/>
            <p:cNvSpPr/>
            <p:nvPr>
              <p:custDataLst>
                <p:tags r:id="rId1"/>
              </p:custDataLst>
            </p:nvPr>
          </p:nvSpPr>
          <p:spPr>
            <a:xfrm>
              <a:off x="2309" y="2609"/>
              <a:ext cx="8196" cy="875"/>
            </a:xfrm>
            <a:custGeom>
              <a:avLst/>
              <a:gdLst>
                <a:gd name="connsiteX0" fmla="*/ 0 w 8196"/>
                <a:gd name="connsiteY0" fmla="*/ 0 h 875"/>
                <a:gd name="connsiteX1" fmla="*/ 8196 w 8196"/>
                <a:gd name="connsiteY1" fmla="*/ 0 h 875"/>
                <a:gd name="connsiteX2" fmla="*/ 7593 w 8196"/>
                <a:gd name="connsiteY2" fmla="*/ 875 h 875"/>
                <a:gd name="connsiteX3" fmla="*/ 0 w 8196"/>
                <a:gd name="connsiteY3" fmla="*/ 875 h 875"/>
                <a:gd name="connsiteX4" fmla="*/ 0 w 8196"/>
                <a:gd name="connsiteY4" fmla="*/ 0 h 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 h="875">
                  <a:moveTo>
                    <a:pt x="0" y="0"/>
                  </a:moveTo>
                  <a:lnTo>
                    <a:pt x="8196" y="0"/>
                  </a:lnTo>
                  <a:lnTo>
                    <a:pt x="7593" y="875"/>
                  </a:lnTo>
                  <a:lnTo>
                    <a:pt x="0" y="875"/>
                  </a:lnTo>
                  <a:lnTo>
                    <a:pt x="0" y="0"/>
                  </a:lnTo>
                  <a:close/>
                </a:path>
              </a:pathLst>
            </a:cu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l" fontAlgn="auto">
                <a:buClrTx/>
                <a:buSzTx/>
                <a:buFontTx/>
              </a:pPr>
              <a:endParaRPr lang="en-US" altLang="zh-CN" sz="2000">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6" name="文本框 5"/>
            <p:cNvSpPr txBox="1"/>
            <p:nvPr/>
          </p:nvSpPr>
          <p:spPr>
            <a:xfrm>
              <a:off x="2880" y="2678"/>
              <a:ext cx="5712" cy="677"/>
            </a:xfrm>
            <a:prstGeom prst="rect">
              <a:avLst/>
            </a:prstGeom>
            <a:noFill/>
          </p:spPr>
          <p:txBody>
            <a:bodyPr wrap="square" rtlCol="0" anchor="t">
              <a:spAutoFit/>
            </a:bodyPr>
            <a:p>
              <a:pPr lvl="0" indent="0" algn="l" fontAlgn="auto">
                <a:buClrTx/>
                <a:buSzTx/>
                <a:buFontTx/>
              </a:pPr>
              <a:r>
                <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生源信息维护</a:t>
              </a:r>
              <a:endParaRPr lang="zh-CN" altLang="en-US" sz="22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0" name="组合 9"/>
            <p:cNvGrpSpPr/>
            <p:nvPr/>
          </p:nvGrpSpPr>
          <p:grpSpPr>
            <a:xfrm>
              <a:off x="1798" y="2576"/>
              <a:ext cx="920" cy="920"/>
              <a:chOff x="2242" y="2540"/>
              <a:chExt cx="920" cy="920"/>
            </a:xfrm>
          </p:grpSpPr>
          <p:sp>
            <p:nvSpPr>
              <p:cNvPr id="7" name="圆角矩形 6"/>
              <p:cNvSpPr/>
              <p:nvPr>
                <p:custDataLst>
                  <p:tags r:id="rId2"/>
                </p:custDataLst>
              </p:nvPr>
            </p:nvSpPr>
            <p:spPr>
              <a:xfrm>
                <a:off x="2242" y="2540"/>
                <a:ext cx="920" cy="920"/>
              </a:xfrm>
              <a:prstGeom prst="roundRect">
                <a:avLst>
                  <a:gd name="adj" fmla="val 50000"/>
                </a:avLst>
              </a:prstGeom>
              <a:gradFill>
                <a:gsLst>
                  <a:gs pos="0">
                    <a:srgbClr val="68B7D3"/>
                  </a:gs>
                  <a:gs pos="98000">
                    <a:srgbClr val="21607A"/>
                  </a:gs>
                  <a:gs pos="64000">
                    <a:srgbClr val="318CB4"/>
                  </a:gs>
                </a:gsLst>
                <a:lin ang="2700000" scaled="0"/>
              </a:gradFill>
              <a:ln w="25400">
                <a:solidFill>
                  <a:schemeClr val="bg1"/>
                </a:solid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0">
                  <a:sym typeface="+mn-ea"/>
                </a:endParaRPr>
              </a:p>
            </p:txBody>
          </p:sp>
          <p:sp>
            <p:nvSpPr>
              <p:cNvPr id="8" name="文本框 7"/>
              <p:cNvSpPr txBox="1"/>
              <p:nvPr>
                <p:custDataLst>
                  <p:tags r:id="rId3"/>
                </p:custDataLst>
              </p:nvPr>
            </p:nvSpPr>
            <p:spPr>
              <a:xfrm>
                <a:off x="2343" y="2710"/>
                <a:ext cx="726" cy="58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rPr>
                  <a:t>01</a:t>
                </a:r>
                <a:endParaRPr lang="en-US" altLang="zh-CN">
                  <a:solidFill>
                    <a:schemeClr val="bg1"/>
                  </a:solidFill>
                  <a:effectLst>
                    <a:outerShdw blurRad="63500" dist="63500" dir="2700000" algn="tl" rotWithShape="0">
                      <a:srgbClr val="318CB4">
                        <a:alpha val="40000"/>
                      </a:srgbClr>
                    </a:outerShdw>
                  </a:effectLst>
                  <a:latin typeface="思源宋体 CN Heavy" panose="02020900000000000000" charset="-122"/>
                  <a:ea typeface="思源宋体 CN Heavy" panose="02020900000000000000" charset="-122"/>
                </a:endParaRPr>
              </a:p>
            </p:txBody>
          </p:sp>
        </p:grpSp>
      </p:grpSp>
      <p:grpSp>
        <p:nvGrpSpPr>
          <p:cNvPr id="34" name="组合 33"/>
          <p:cNvGrpSpPr/>
          <p:nvPr/>
        </p:nvGrpSpPr>
        <p:grpSpPr>
          <a:xfrm>
            <a:off x="0" y="6119495"/>
            <a:ext cx="12191365" cy="748030"/>
            <a:chOff x="0" y="9637"/>
            <a:chExt cx="19199" cy="1178"/>
          </a:xfrm>
        </p:grpSpPr>
        <p:sp>
          <p:nvSpPr>
            <p:cNvPr id="36" name="单圆角矩形 35"/>
            <p:cNvSpPr/>
            <p:nvPr>
              <p:custDataLst>
                <p:tags r:id="rId4"/>
              </p:custDataLst>
            </p:nvPr>
          </p:nvSpPr>
          <p:spPr>
            <a:xfrm>
              <a:off x="0" y="9637"/>
              <a:ext cx="19199" cy="1178"/>
            </a:xfrm>
            <a:prstGeom prst="round1Rect">
              <a:avLst>
                <a:gd name="adj" fmla="val 50000"/>
              </a:avLst>
            </a:prstGeom>
            <a:gradFill>
              <a:gsLst>
                <a:gs pos="0">
                  <a:srgbClr val="68B7D3"/>
                </a:gs>
                <a:gs pos="100000">
                  <a:srgbClr val="318C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custDataLst>
                <p:tags r:id="rId5"/>
              </p:custDataLst>
            </p:nvPr>
          </p:nvSpPr>
          <p:spPr>
            <a:xfrm>
              <a:off x="1407" y="9984"/>
              <a:ext cx="16360" cy="483"/>
            </a:xfrm>
            <a:prstGeom prst="rect">
              <a:avLst/>
            </a:prstGeom>
            <a:noFill/>
          </p:spPr>
          <p:txBody>
            <a:bodyPr wrap="square" rtlCol="0" anchor="t">
              <a:spAutoFit/>
            </a:bodyPr>
            <a:p>
              <a:pPr algn="dist"/>
              <a:r>
                <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rPr>
                <a:t>——  安徽24365大学生就业服务平台系统使用手册  ——</a:t>
              </a:r>
              <a:endParaRPr lang="en-US" altLang="zh-CN" sz="1400">
                <a:solidFill>
                  <a:srgbClr val="21607A"/>
                </a:solidFill>
                <a:latin typeface="思源宋体 CN SemiBold" panose="02020600000000000000" charset="-122"/>
                <a:ea typeface="思源宋体 CN SemiBold" panose="02020600000000000000" charset="-122"/>
                <a:cs typeface="思源宋体 CN SemiBold" panose="02020600000000000000" charset="-122"/>
                <a:sym typeface="+mn-ea"/>
              </a:endParaRPr>
            </a:p>
          </p:txBody>
        </p:sp>
      </p:grpSp>
      <p:sp>
        <p:nvSpPr>
          <p:cNvPr id="42" name="文本框 41"/>
          <p:cNvSpPr txBox="1"/>
          <p:nvPr>
            <p:custDataLst>
              <p:tags r:id="rId6"/>
            </p:custDataLst>
          </p:nvPr>
        </p:nvSpPr>
        <p:spPr>
          <a:xfrm>
            <a:off x="8280000" y="1980000"/>
            <a:ext cx="3600000" cy="922020"/>
          </a:xfrm>
          <a:prstGeom prst="rect">
            <a:avLst/>
          </a:prstGeom>
          <a:noFill/>
        </p:spPr>
        <p:txBody>
          <a:bodyPr wrap="square" rtlCol="0" anchor="t">
            <a:spAutoFit/>
          </a:bodyPr>
          <a:p>
            <a:pPr marL="171450" lvl="1" indent="-171450" algn="just" fontAlgn="auto">
              <a:lnSpc>
                <a:spcPct val="150000"/>
              </a:lnSpc>
              <a:spcAft>
                <a:spcPts val="1000"/>
              </a:spcAft>
              <a:buClrTx/>
              <a:buSzTx/>
              <a:buFont typeface="Wingdings" panose="05000000000000000000" charset="0"/>
              <a:buChar char="u"/>
            </a:pPr>
            <a:r>
              <a:rPr lang="zh-CN" altLang="en-US" sz="1200">
                <a:solidFill>
                  <a:schemeClr val="tx1">
                    <a:lumMod val="75000"/>
                    <a:lumOff val="25000"/>
                  </a:schemeClr>
                </a:solidFill>
              </a:rPr>
              <a:t>第一步、打开系统菜单【去向登记】【生源信息】，可通过学历、院系和专业、确认情况以及关键字进行查询。</a:t>
            </a:r>
            <a:endParaRPr lang="zh-CN" altLang="en-US" sz="1200">
              <a:solidFill>
                <a:schemeClr val="tx1">
                  <a:lumMod val="75000"/>
                  <a:lumOff val="25000"/>
                </a:schemeClr>
              </a:solidFill>
            </a:endParaRPr>
          </a:p>
        </p:txBody>
      </p:sp>
      <p:sp>
        <p:nvSpPr>
          <p:cNvPr id="3" name="圆角矩形 2"/>
          <p:cNvSpPr/>
          <p:nvPr>
            <p:custDataLst>
              <p:tags r:id="rId7"/>
            </p:custDataLst>
          </p:nvPr>
        </p:nvSpPr>
        <p:spPr>
          <a:xfrm>
            <a:off x="9876155" y="1276350"/>
            <a:ext cx="1771015" cy="501015"/>
          </a:xfrm>
          <a:prstGeom prst="roundRect">
            <a:avLst>
              <a:gd name="adj" fmla="val 50000"/>
            </a:avLst>
          </a:prstGeom>
          <a:gradFill>
            <a:gsLst>
              <a:gs pos="0">
                <a:srgbClr val="C3E7F3">
                  <a:alpha val="65000"/>
                </a:srgbClr>
              </a:gs>
              <a:gs pos="87000">
                <a:srgbClr val="C3E7F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280000" y="1260000"/>
            <a:ext cx="2094865" cy="514350"/>
            <a:chOff x="8899" y="3248"/>
            <a:chExt cx="3299" cy="810"/>
          </a:xfrm>
        </p:grpSpPr>
        <p:sp>
          <p:nvSpPr>
            <p:cNvPr id="44" name="圆角矩形 43"/>
            <p:cNvSpPr/>
            <p:nvPr>
              <p:custDataLst>
                <p:tags r:id="rId8"/>
              </p:custDataLst>
            </p:nvPr>
          </p:nvSpPr>
          <p:spPr>
            <a:xfrm>
              <a:off x="8899" y="3248"/>
              <a:ext cx="3299" cy="810"/>
            </a:xfrm>
            <a:prstGeom prst="roundRect">
              <a:avLst>
                <a:gd name="adj" fmla="val 50000"/>
              </a:avLst>
            </a:prstGeom>
            <a:gradFill>
              <a:gsLst>
                <a:gs pos="0">
                  <a:srgbClr val="68B7D3"/>
                </a:gs>
                <a:gs pos="98000">
                  <a:srgbClr val="21607A"/>
                </a:gs>
                <a:gs pos="64000">
                  <a:srgbClr val="318CB4"/>
                </a:gs>
              </a:gsLst>
              <a:lin ang="27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45" name="文本框 44"/>
            <p:cNvSpPr txBox="1"/>
            <p:nvPr>
              <p:custDataLst>
                <p:tags r:id="rId9"/>
              </p:custDataLst>
            </p:nvPr>
          </p:nvSpPr>
          <p:spPr>
            <a:xfrm>
              <a:off x="9380" y="3315"/>
              <a:ext cx="2337" cy="628"/>
            </a:xfrm>
            <a:prstGeom prst="rect">
              <a:avLst/>
            </a:prstGeom>
            <a:noFill/>
          </p:spPr>
          <p:txBody>
            <a:bodyPr wrap="square" rtlCol="0" anchor="t">
              <a:spAutoFit/>
            </a:bodyPr>
            <a:p>
              <a:pPr algn="ctr">
                <a:buClrTx/>
                <a:buSzTx/>
                <a:buFontTx/>
              </a:pPr>
              <a:r>
                <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rPr>
                <a:t>操作方法</a:t>
              </a:r>
              <a:endParaRPr lang="zh-CN" altLang="en-US" sz="2000">
                <a:gradFill>
                  <a:gsLst>
                    <a:gs pos="81000">
                      <a:srgbClr val="C3E7F3"/>
                    </a:gs>
                    <a:gs pos="46000">
                      <a:schemeClr val="bg1"/>
                    </a:gs>
                  </a:gsLst>
                  <a:lin ang="5400000" scaled="0"/>
                </a:gradFill>
                <a:latin typeface="思源宋体 CN Heavy" panose="02020900000000000000" charset="-122"/>
                <a:ea typeface="思源宋体 CN Heavy" panose="02020900000000000000" charset="-122"/>
                <a:cs typeface="思源宋体 CN Heavy" panose="02020900000000000000" charset="-122"/>
                <a:sym typeface="+mn-ea"/>
              </a:endParaRPr>
            </a:p>
          </p:txBody>
        </p:sp>
      </p:grpSp>
      <p:grpSp>
        <p:nvGrpSpPr>
          <p:cNvPr id="12" name="组合 11"/>
          <p:cNvGrpSpPr/>
          <p:nvPr/>
        </p:nvGrpSpPr>
        <p:grpSpPr>
          <a:xfrm>
            <a:off x="9224010" y="450850"/>
            <a:ext cx="2312035" cy="275590"/>
            <a:chOff x="14526" y="710"/>
            <a:chExt cx="3641" cy="434"/>
          </a:xfrm>
        </p:grpSpPr>
        <p:grpSp>
          <p:nvGrpSpPr>
            <p:cNvPr id="14" name="组合 13"/>
            <p:cNvGrpSpPr/>
            <p:nvPr/>
          </p:nvGrpSpPr>
          <p:grpSpPr>
            <a:xfrm rot="0">
              <a:off x="17822" y="822"/>
              <a:ext cx="345" cy="210"/>
              <a:chOff x="17652" y="759"/>
              <a:chExt cx="410" cy="249"/>
            </a:xfrm>
          </p:grpSpPr>
          <p:cxnSp>
            <p:nvCxnSpPr>
              <p:cNvPr id="31" name="直接连接符 30"/>
              <p:cNvCxnSpPr/>
              <p:nvPr>
                <p:custDataLst>
                  <p:tags r:id="rId10"/>
                </p:custDataLst>
              </p:nvPr>
            </p:nvCxnSpPr>
            <p:spPr>
              <a:xfrm>
                <a:off x="17652" y="759"/>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1"/>
                </p:custDataLst>
              </p:nvPr>
            </p:nvCxnSpPr>
            <p:spPr>
              <a:xfrm>
                <a:off x="17652" y="883"/>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17652" y="1008"/>
                <a:ext cx="411" cy="0"/>
              </a:xfrm>
              <a:prstGeom prst="line">
                <a:avLst/>
              </a:prstGeom>
              <a:ln w="34925" cap="rnd">
                <a:solidFill>
                  <a:srgbClr val="21607A"/>
                </a:solidFill>
                <a:round/>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13"/>
              </p:custDataLst>
            </p:nvPr>
          </p:nvSpPr>
          <p:spPr>
            <a:xfrm>
              <a:off x="14526" y="710"/>
              <a:ext cx="3011" cy="434"/>
            </a:xfrm>
            <a:prstGeom prst="rect">
              <a:avLst/>
            </a:prstGeom>
            <a:noFill/>
          </p:spPr>
          <p:txBody>
            <a:bodyPr wrap="square" rtlCol="0" anchor="t">
              <a:spAutoFit/>
            </a:bodyPr>
            <a:p>
              <a:pPr algn="dist"/>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高效</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en-US" altLang="zh-CN"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  </a:t>
              </a:r>
              <a:r>
                <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rPr>
                <a:t>专业</a:t>
              </a:r>
              <a:endParaRPr lang="zh-CN" altLang="en-US" sz="1200">
                <a:solidFill>
                  <a:srgbClr val="031B26"/>
                </a:solidFill>
                <a:latin typeface="思源宋体 CN SemiBold" panose="02020600000000000000" charset="-122"/>
                <a:ea typeface="思源宋体 CN SemiBold" panose="02020600000000000000" charset="-122"/>
                <a:cs typeface="思源宋体 CN SemiBold" panose="02020600000000000000" charset="-122"/>
              </a:endParaRPr>
            </a:p>
          </p:txBody>
        </p:sp>
      </p:grpSp>
      <p:pic>
        <p:nvPicPr>
          <p:cNvPr id="2" name="图片 84"/>
          <p:cNvPicPr>
            <a:picLocks noChangeAspect="1"/>
          </p:cNvPicPr>
          <p:nvPr>
            <p:custDataLst>
              <p:tags r:id="rId14"/>
            </p:custDataLst>
          </p:nvPr>
        </p:nvPicPr>
        <p:blipFill>
          <a:blip r:embed="rId15"/>
          <a:stretch>
            <a:fillRect/>
          </a:stretch>
        </p:blipFill>
        <p:spPr>
          <a:xfrm>
            <a:off x="8307070" y="3068320"/>
            <a:ext cx="3573145" cy="504825"/>
          </a:xfrm>
          <a:prstGeom prst="rect">
            <a:avLst/>
          </a:prstGeom>
          <a:noFill/>
          <a:ln>
            <a:noFill/>
          </a:ln>
        </p:spPr>
      </p:pic>
      <p:pic>
        <p:nvPicPr>
          <p:cNvPr id="17" name="图片 16"/>
          <p:cNvPicPr/>
          <p:nvPr>
            <p:custDataLst>
              <p:tags r:id="rId16"/>
            </p:custDataLst>
          </p:nvPr>
        </p:nvPicPr>
        <p:blipFill>
          <a:blip r:embed="rId17"/>
          <a:stretch>
            <a:fillRect/>
          </a:stretch>
        </p:blipFill>
        <p:spPr>
          <a:xfrm>
            <a:off x="360000" y="1260000"/>
            <a:ext cx="7560000" cy="4680000"/>
          </a:xfrm>
          <a:prstGeom prst="rect">
            <a:avLst/>
          </a:prstGeom>
        </p:spPr>
      </p:pic>
    </p:spTree>
    <p:custDataLst>
      <p:tags r:id="rId1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334.7,&quot;left&quot;:480,&quot;top&quot;:119.7,&quot;width&quot;:428.45}"/>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DIAGRAM_VIRTUALLY_FRAME" val="{&quot;height&quot;:334.7,&quot;left&quot;:480,&quot;top&quot;:119.7,&quot;width&quot;:428.45}"/>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DIAGRAM_VIRTUALLY_FRAME" val="{&quot;height&quot;:334.7,&quot;left&quot;:480,&quot;top&quot;:119.7,&quot;width&quot;:428.45}"/>
</p:tagLst>
</file>

<file path=ppt/tags/tag1020.xml><?xml version="1.0" encoding="utf-8"?>
<p:tagLst xmlns:p="http://schemas.openxmlformats.org/presentationml/2006/main">
  <p:tag name="KSO_WM_BEAUTIFY_FLAG" val="#wm#"/>
  <p:tag name="KSO_WM_TEMPLATE_CATEGORY" val="custom"/>
  <p:tag name="KSO_WM_TEMPLATE_INDEX" val="20205081"/>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DIAGRAM_VIRTUALLY_FRAME" val="{&quot;height&quot;:334.7,&quot;left&quot;:480,&quot;top&quot;:119.7,&quot;width&quot;:428.45}"/>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
</p:tagLst>
</file>

<file path=ppt/tags/tag1036.xml><?xml version="1.0" encoding="utf-8"?>
<p:tagLst xmlns:p="http://schemas.openxmlformats.org/presentationml/2006/main">
  <p:tag name="KSO_WM_BEAUTIFY_FLAG" val=""/>
</p:tagLst>
</file>

<file path=ppt/tags/tag1037.xml><?xml version="1.0" encoding="utf-8"?>
<p:tagLst xmlns:p="http://schemas.openxmlformats.org/presentationml/2006/main">
  <p:tag name="KSO_WM_BEAUTIFY_FLAG" val=""/>
</p:tagLst>
</file>

<file path=ppt/tags/tag1038.xml><?xml version="1.0" encoding="utf-8"?>
<p:tagLst xmlns:p="http://schemas.openxmlformats.org/presentationml/2006/main">
  <p:tag name="KSO_WM_BEAUTIFY_FLAG" val=""/>
</p:tagLst>
</file>

<file path=ppt/tags/tag1039.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wm#"/>
  <p:tag name="KSO_WM_TEMPLATE_CATEGORY" val="custom"/>
  <p:tag name="KSO_WM_TEMPLATE_INDEX" val="20205081"/>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KSO_WM_BEAUTIFY_FLAG" val=""/>
</p:tagLst>
</file>

<file path=ppt/tags/tag1049.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50.xml><?xml version="1.0" encoding="utf-8"?>
<p:tagLst xmlns:p="http://schemas.openxmlformats.org/presentationml/2006/main">
  <p:tag name="KSO_WM_BEAUTIFY_FLAG" val=""/>
</p:tagLst>
</file>

<file path=ppt/tags/tag1051.xml><?xml version="1.0" encoding="utf-8"?>
<p:tagLst xmlns:p="http://schemas.openxmlformats.org/presentationml/2006/main">
  <p:tag name="KSO_WM_BEAUTIFY_FLAG" val=""/>
</p:tagLst>
</file>

<file path=ppt/tags/tag1052.xml><?xml version="1.0" encoding="utf-8"?>
<p:tagLst xmlns:p="http://schemas.openxmlformats.org/presentationml/2006/main">
  <p:tag name="KSO_WM_BEAUTIFY_FLAG" val=""/>
</p:tagLst>
</file>

<file path=ppt/tags/tag1053.xml><?xml version="1.0" encoding="utf-8"?>
<p:tagLst xmlns:p="http://schemas.openxmlformats.org/presentationml/2006/main">
  <p:tag name="KSO_WM_BEAUTIFY_FLAG" val=""/>
</p:tagLst>
</file>

<file path=ppt/tags/tag1054.xml><?xml version="1.0" encoding="utf-8"?>
<p:tagLst xmlns:p="http://schemas.openxmlformats.org/presentationml/2006/main">
  <p:tag name="KSO_WM_BEAUTIFY_FLAG" val=""/>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KSO_WM_BEAUTIFY_FLAG" val=""/>
</p:tagLst>
</file>

<file path=ppt/tags/tag1057.xml><?xml version="1.0" encoding="utf-8"?>
<p:tagLst xmlns:p="http://schemas.openxmlformats.org/presentationml/2006/main">
  <p:tag name="KSO_WM_BEAUTIFY_FLAG" val=""/>
</p:tagLst>
</file>

<file path=ppt/tags/tag1058.xml><?xml version="1.0" encoding="utf-8"?>
<p:tagLst xmlns:p="http://schemas.openxmlformats.org/presentationml/2006/main">
  <p:tag name="KSO_WM_BEAUTIFY_FLAG" val=""/>
</p:tagLst>
</file>

<file path=ppt/tags/tag105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 name="KSO_WM_DIAGRAM_VIRTUALLY_FRAME" val="{&quot;height&quot;:232.35,&quot;left&quot;:277.35,&quot;top&quot;:173.75,&quot;width&quot;:624.1}"/>
</p:tagLst>
</file>

<file path=ppt/tags/tag164.xml><?xml version="1.0" encoding="utf-8"?>
<p:tagLst xmlns:p="http://schemas.openxmlformats.org/presentationml/2006/main">
  <p:tag name="KSO_WM_BEAUTIFY_FLAG" val=""/>
  <p:tag name="KSO_WM_DIAGRAM_VIRTUALLY_FRAME" val="{&quot;height&quot;:232.35,&quot;left&quot;:277.35,&quot;top&quot;:173.75,&quot;width&quot;:624.1}"/>
</p:tagLst>
</file>

<file path=ppt/tags/tag165.xml><?xml version="1.0" encoding="utf-8"?>
<p:tagLst xmlns:p="http://schemas.openxmlformats.org/presentationml/2006/main">
  <p:tag name="KSO_WM_BEAUTIFY_FLAG" val=""/>
  <p:tag name="KSO_WM_DIAGRAM_VIRTUALLY_FRAME" val="{&quot;height&quot;:232.35,&quot;left&quot;:277.35,&quot;top&quot;:173.75,&quot;width&quot;:624.1}"/>
</p:tagLst>
</file>

<file path=ppt/tags/tag166.xml><?xml version="1.0" encoding="utf-8"?>
<p:tagLst xmlns:p="http://schemas.openxmlformats.org/presentationml/2006/main">
  <p:tag name="KSO_WM_DIAGRAM_VIRTUALLY_FRAME" val="{&quot;height&quot;:232.35,&quot;left&quot;:277.35,&quot;top&quot;:173.75,&quot;width&quot;:624.1}"/>
</p:tagLst>
</file>

<file path=ppt/tags/tag167.xml><?xml version="1.0" encoding="utf-8"?>
<p:tagLst xmlns:p="http://schemas.openxmlformats.org/presentationml/2006/main">
  <p:tag name="KSO_WM_BEAUTIFY_FLAG" val=""/>
  <p:tag name="KSO_WM_DIAGRAM_VIRTUALLY_FRAME" val="{&quot;height&quot;:232.35,&quot;left&quot;:277.35,&quot;top&quot;:173.75,&quot;width&quot;:624.1}"/>
</p:tagLst>
</file>

<file path=ppt/tags/tag168.xml><?xml version="1.0" encoding="utf-8"?>
<p:tagLst xmlns:p="http://schemas.openxmlformats.org/presentationml/2006/main">
  <p:tag name="KSO_WM_BEAUTIFY_FLAG" val=""/>
  <p:tag name="KSO_WM_DIAGRAM_VIRTUALLY_FRAME" val="{&quot;height&quot;:232.35,&quot;left&quot;:277.35,&quot;top&quot;:173.75,&quot;width&quot;:624.1}"/>
</p:tagLst>
</file>

<file path=ppt/tags/tag169.xml><?xml version="1.0" encoding="utf-8"?>
<p:tagLst xmlns:p="http://schemas.openxmlformats.org/presentationml/2006/main">
  <p:tag name="KSO_WM_BEAUTIFY_FLAG" val=""/>
  <p:tag name="KSO_WM_DIAGRAM_VIRTUALLY_FRAME" val="{&quot;height&quot;:232.35,&quot;left&quot;:277.35,&quot;top&quot;:173.75,&quot;width&quot;:624.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 name="KSO_WM_DIAGRAM_VIRTUALLY_FRAME" val="{&quot;height&quot;:232.35,&quot;left&quot;:277.35,&quot;top&quot;:173.75,&quot;width&quot;:624.1}"/>
</p:tagLst>
</file>

<file path=ppt/tags/tag171.xml><?xml version="1.0" encoding="utf-8"?>
<p:tagLst xmlns:p="http://schemas.openxmlformats.org/presentationml/2006/main">
  <p:tag name="KSO_WM_BEAUTIFY_FLAG" val=""/>
  <p:tag name="KSO_WM_DIAGRAM_VIRTUALLY_FRAME" val="{&quot;height&quot;:232.35,&quot;left&quot;:277.35,&quot;top&quot;:173.75,&quot;width&quot;:624.1}"/>
</p:tagLst>
</file>

<file path=ppt/tags/tag172.xml><?xml version="1.0" encoding="utf-8"?>
<p:tagLst xmlns:p="http://schemas.openxmlformats.org/presentationml/2006/main">
  <p:tag name="KSO_WM_BEAUTIFY_FLAG" val=""/>
  <p:tag name="KSO_WM_DIAGRAM_VIRTUALLY_FRAME" val="{&quot;height&quot;:232.35,&quot;left&quot;:277.35,&quot;top&quot;:173.75,&quot;width&quot;:624.1}"/>
</p:tagLst>
</file>

<file path=ppt/tags/tag173.xml><?xml version="1.0" encoding="utf-8"?>
<p:tagLst xmlns:p="http://schemas.openxmlformats.org/presentationml/2006/main">
  <p:tag name="KSO_WM_BEAUTIFY_FLAG" val=""/>
  <p:tag name="KSO_WM_DIAGRAM_VIRTUALLY_FRAME" val="{&quot;height&quot;:232.35,&quot;left&quot;:277.35,&quot;top&quot;:173.75,&quot;width&quot;:624.1}"/>
</p:tagLst>
</file>

<file path=ppt/tags/tag174.xml><?xml version="1.0" encoding="utf-8"?>
<p:tagLst xmlns:p="http://schemas.openxmlformats.org/presentationml/2006/main">
  <p:tag name="KSO_WM_BEAUTIFY_FLAG" val=""/>
  <p:tag name="KSO_WM_DIAGRAM_VIRTUALLY_FRAME" val="{&quot;height&quot;:232.35,&quot;left&quot;:277.35,&quot;top&quot;:173.75,&quot;width&quot;:624.1}"/>
</p:tagLst>
</file>

<file path=ppt/tags/tag175.xml><?xml version="1.0" encoding="utf-8"?>
<p:tagLst xmlns:p="http://schemas.openxmlformats.org/presentationml/2006/main">
  <p:tag name="KSO_WM_BEAUTIFY_FLAG" val=""/>
  <p:tag name="KSO_WM_DIAGRAM_VIRTUALLY_FRAME" val="{&quot;height&quot;:232.35,&quot;left&quot;:277.35,&quot;top&quot;:173.75,&quot;width&quot;:624.1}"/>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wm#"/>
  <p:tag name="KSO_WM_TEMPLATE_CATEGORY" val="custom"/>
  <p:tag name="KSO_WM_TEMPLATE_INDEX" val="20205081"/>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wm#"/>
  <p:tag name="KSO_WM_TEMPLATE_CATEGORY" val="custom"/>
  <p:tag name="KSO_WM_TEMPLATE_INDEX" val="20205081"/>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wm#"/>
  <p:tag name="KSO_WM_TEMPLATE_CATEGORY" val="custom"/>
  <p:tag name="KSO_WM_TEMPLATE_INDEX" val="20205081"/>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wm#"/>
  <p:tag name="KSO_WM_TEMPLATE_CATEGORY" val="custom"/>
  <p:tag name="KSO_WM_TEMPLATE_INDEX" val="20205081"/>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wm#"/>
  <p:tag name="KSO_WM_TEMPLATE_CATEGORY" val="custom"/>
  <p:tag name="KSO_WM_TEMPLATE_INDEX" val="20205081"/>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wm#"/>
  <p:tag name="KSO_WM_TEMPLATE_CATEGORY" val="custom"/>
  <p:tag name="KSO_WM_TEMPLATE_INDEX" val="20205081"/>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wm#"/>
  <p:tag name="KSO_WM_TEMPLATE_CATEGORY" val="custom"/>
  <p:tag name="KSO_WM_TEMPLATE_INDEX" val="2020508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wm#"/>
  <p:tag name="KSO_WM_TEMPLATE_CATEGORY" val="custom"/>
  <p:tag name="KSO_WM_TEMPLATE_INDEX" val="20205081"/>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wm#"/>
  <p:tag name="KSO_WM_TEMPLATE_CATEGORY" val="custom"/>
  <p:tag name="KSO_WM_TEMPLATE_INDEX" val="2020508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wm#"/>
  <p:tag name="KSO_WM_TEMPLATE_CATEGORY" val="custom"/>
  <p:tag name="KSO_WM_TEMPLATE_INDEX" val="20205081"/>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wm#"/>
  <p:tag name="KSO_WM_TEMPLATE_CATEGORY" val="custom"/>
  <p:tag name="KSO_WM_TEMPLATE_INDEX" val="20205081"/>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wm#"/>
  <p:tag name="KSO_WM_TEMPLATE_CATEGORY" val="custom"/>
  <p:tag name="KSO_WM_TEMPLATE_INDEX" val="20205081"/>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wm#"/>
  <p:tag name="KSO_WM_TEMPLATE_CATEGORY" val="custom"/>
  <p:tag name="KSO_WM_TEMPLATE_INDEX" val="20205081"/>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wm#"/>
  <p:tag name="KSO_WM_TEMPLATE_CATEGORY" val="custom"/>
  <p:tag name="KSO_WM_TEMPLATE_INDEX" val="20205081"/>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wm#"/>
  <p:tag name="KSO_WM_TEMPLATE_CATEGORY" val="custom"/>
  <p:tag name="KSO_WM_TEMPLATE_INDEX" val="20205081"/>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wm#"/>
  <p:tag name="KSO_WM_TEMPLATE_CATEGORY" val="custom"/>
  <p:tag name="KSO_WM_TEMPLATE_INDEX" val="20205081"/>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wm#"/>
  <p:tag name="KSO_WM_TEMPLATE_CATEGORY" val="custom"/>
  <p:tag name="KSO_WM_TEMPLATE_INDEX" val="20205081"/>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wm#"/>
  <p:tag name="KSO_WM_TEMPLATE_CATEGORY" val="custom"/>
  <p:tag name="KSO_WM_TEMPLATE_INDEX" val="20205081"/>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wm#"/>
  <p:tag name="KSO_WM_TEMPLATE_CATEGORY" val="custom"/>
  <p:tag name="KSO_WM_TEMPLATE_INDEX" val="20205081"/>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KSO_WM_BEAUTIFY_FLAG" val="#wm#"/>
  <p:tag name="KSO_WM_TEMPLATE_CATEGORY" val="custom"/>
  <p:tag name="KSO_WM_TEMPLATE_INDEX" val="20205081"/>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wm#"/>
  <p:tag name="KSO_WM_TEMPLATE_CATEGORY" val="custom"/>
  <p:tag name="KSO_WM_TEMPLATE_INDEX" val="20205081"/>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wm#"/>
  <p:tag name="KSO_WM_TEMPLATE_CATEGORY" val="custom"/>
  <p:tag name="KSO_WM_TEMPLATE_INDEX" val="20205081"/>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wm#"/>
  <p:tag name="KSO_WM_TEMPLATE_CATEGORY" val="custom"/>
  <p:tag name="KSO_WM_TEMPLATE_INDEX" val="20205081"/>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wm#"/>
  <p:tag name="KSO_WM_TEMPLATE_CATEGORY" val="custom"/>
  <p:tag name="KSO_WM_TEMPLATE_INDEX" val="20205081"/>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wm#"/>
  <p:tag name="KSO_WM_TEMPLATE_CATEGORY" val="custom"/>
  <p:tag name="KSO_WM_TEMPLATE_INDEX" val="20205081"/>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wm#"/>
  <p:tag name="KSO_WM_TEMPLATE_CATEGORY" val="custom"/>
  <p:tag name="KSO_WM_TEMPLATE_INDEX" val="20205081"/>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wm#"/>
  <p:tag name="KSO_WM_TEMPLATE_CATEGORY" val="custom"/>
  <p:tag name="KSO_WM_TEMPLATE_INDEX" val="20205081"/>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DIAGRAM_VIRTUALLY_FRAME" val="{&quot;height&quot;:334.7,&quot;left&quot;:480,&quot;top&quot;:119.7,&quot;width&quot;:428.45}"/>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 name="KSO_WM_DIAGRAM_VIRTUALLY_FRAME" val="{&quot;height&quot;:334.7,&quot;left&quot;:480,&quot;top&quot;:119.7,&quot;width&quot;:428.45}"/>
</p:tagLst>
</file>

<file path=ppt/tags/tag840.xml><?xml version="1.0" encoding="utf-8"?>
<p:tagLst xmlns:p="http://schemas.openxmlformats.org/presentationml/2006/main">
  <p:tag name="KSO_WM_BEAUTIFY_FLAG" val="#wm#"/>
  <p:tag name="KSO_WM_TEMPLATE_CATEGORY" val="custom"/>
  <p:tag name="KSO_WM_TEMPLATE_INDEX" val="20205081"/>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 name="KSO_WM_DIAGRAM_VIRTUALLY_FRAME" val="{&quot;height&quot;:334.7,&quot;left&quot;:480,&quot;top&quot;:119.7,&quot;width&quot;:428.45}"/>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 name="KSO_WM_DIAGRAM_VIRTUALLY_FRAME" val="{&quot;height&quot;:334.7,&quot;left&quot;:480,&quot;top&quot;:119.7,&quot;width&quot;:428.45}"/>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wm#"/>
  <p:tag name="KSO_WM_TEMPLATE_CATEGORY" val="custom"/>
  <p:tag name="KSO_WM_TEMPLATE_INDEX" val="20205081"/>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 name="KSO_WM_DIAGRAM_VIRTUALLY_FRAME" val="{&quot;height&quot;:334.7,&quot;left&quot;:480,&quot;top&quot;:119.7,&quot;width&quot;:428.45}"/>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 name="KSO_WM_DIAGRAM_VIRTUALLY_FRAME" val="{&quot;height&quot;:334.7,&quot;left&quot;:480,&quot;top&quot;:119.7,&quot;width&quot;:428.45}"/>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wm#"/>
  <p:tag name="KSO_WM_TEMPLATE_CATEGORY" val="custom"/>
  <p:tag name="KSO_WM_TEMPLATE_INDEX" val="20205081"/>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 name="KSO_WM_DIAGRAM_VIRTUALLY_FRAME" val="{&quot;height&quot;:334.7,&quot;left&quot;:480,&quot;top&quot;:119.7,&quot;width&quot;:428.45}"/>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wm#"/>
  <p:tag name="KSO_WM_TEMPLATE_CATEGORY" val="custom"/>
  <p:tag name="KSO_WM_TEMPLATE_INDEX" val="20205081"/>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 name="KSO_WM_DIAGRAM_VIRTUALLY_FRAME" val="{&quot;height&quot;:334.7,&quot;left&quot;:480,&quot;top&quot;:119.7,&quot;width&quot;:428.45}"/>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 name="KSO_WM_DIAGRAM_VIRTUALLY_FRAME" val="{&quot;height&quot;:334.7,&quot;left&quot;:480,&quot;top&quot;:119.7,&quot;width&quot;:428.45}"/>
</p:tagLst>
</file>

<file path=ppt/tags/tag9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 name="KSO_WM_DIAGRAM_VIRTUALLY_FRAME" val="{&quot;height&quot;:334.7,&quot;left&quot;:480,&quot;top&quot;:119.7,&quot;width&quot;:428.45}"/>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wm#"/>
  <p:tag name="KSO_WM_TEMPLATE_CATEGORY" val="custom"/>
  <p:tag name="KSO_WM_TEMPLATE_INDEX" val="20205081"/>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 name="KSO_WM_DIAGRAM_VIRTUALLY_FRAME" val="{&quot;height&quot;:334.7,&quot;left&quot;:480,&quot;top&quot;:119.7,&quot;width&quot;:428.45}"/>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 name="KSO_WM_DIAGRAM_VIRTUALLY_FRAME" val="{&quot;height&quot;:334.7,&quot;left&quot;:480,&quot;top&quot;:119.7,&quot;width&quot;:428.45}"/>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wm#"/>
  <p:tag name="KSO_WM_TEMPLATE_CATEGORY" val="custom"/>
  <p:tag name="KSO_WM_TEMPLATE_INDEX" val="20205081"/>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 name="KSO_WM_DIAGRAM_VIRTUALLY_FRAME" val="{&quot;height&quot;:334.7,&quot;left&quot;:480,&quot;top&quot;:119.7,&quot;width&quot;:428.45}"/>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 name="KSO_WM_DIAGRAM_VIRTUALLY_FRAME" val="{&quot;height&quot;:334.7,&quot;left&quot;:480,&quot;top&quot;:119.7,&quot;width&quot;:428.45}"/>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BEAUTIFY_FLAG" val="#wm#"/>
  <p:tag name="KSO_WM_TEMPLATE_CATEGORY" val="custom"/>
  <p:tag name="KSO_WM_TEMPLATE_INDEX" val="20205081"/>
</p:tagLst>
</file>

<file path=ppt/tags/tag969.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 name="KSO_WM_DIAGRAM_VIRTUALLY_FRAME" val="{&quot;height&quot;:334.7,&quot;left&quot;:480,&quot;top&quot;:119.7,&quot;width&quot;:428.45}"/>
</p:tagLst>
</file>

<file path=ppt/tags/tag970.xml><?xml version="1.0" encoding="utf-8"?>
<p:tagLst xmlns:p="http://schemas.openxmlformats.org/presentationml/2006/main">
  <p:tag name="KSO_WM_BEAUTIFY_FLAG" val=""/>
</p:tagLst>
</file>

<file path=ppt/tags/tag971.xml><?xml version="1.0" encoding="utf-8"?>
<p:tagLst xmlns:p="http://schemas.openxmlformats.org/presentationml/2006/main">
  <p:tag name="KSO_WM_BEAUTIFY_FLAG" val=""/>
</p:tagLst>
</file>

<file path=ppt/tags/tag972.xml><?xml version="1.0" encoding="utf-8"?>
<p:tagLst xmlns:p="http://schemas.openxmlformats.org/presentationml/2006/main">
  <p:tag name="KSO_WM_BEAUTIFY_FLAG" val=""/>
</p:tagLst>
</file>

<file path=ppt/tags/tag973.xml><?xml version="1.0" encoding="utf-8"?>
<p:tagLst xmlns:p="http://schemas.openxmlformats.org/presentationml/2006/main">
  <p:tag name="KSO_WM_BEAUTIFY_FLAG" va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BEAUTIFY_FLAG" val=""/>
</p:tagLst>
</file>

<file path=ppt/tags/tag978.xml><?xml version="1.0" encoding="utf-8"?>
<p:tagLst xmlns:p="http://schemas.openxmlformats.org/presentationml/2006/main">
  <p:tag name="KSO_WM_BEAUTIFY_FLAG" val=""/>
</p:tagLst>
</file>

<file path=ppt/tags/tag979.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 name="KSO_WM_DIAGRAM_VIRTUALLY_FRAME" val="{&quot;height&quot;:334.7,&quot;left&quot;:480,&quot;top&quot;:119.7,&quot;width&quot;:428.45}"/>
</p:tagLst>
</file>

<file path=ppt/tags/tag980.xml><?xml version="1.0" encoding="utf-8"?>
<p:tagLst xmlns:p="http://schemas.openxmlformats.org/presentationml/2006/main">
  <p:tag name="KSO_WM_BEAUTIFY_FLAG" val=""/>
</p:tagLst>
</file>

<file path=ppt/tags/tag9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82.xml><?xml version="1.0" encoding="utf-8"?>
<p:tagLst xmlns:p="http://schemas.openxmlformats.org/presentationml/2006/main">
  <p:tag name="KSO_WM_BEAUTIFY_FLAG" val=""/>
</p:tagLst>
</file>

<file path=ppt/tags/tag983.xml><?xml version="1.0" encoding="utf-8"?>
<p:tagLst xmlns:p="http://schemas.openxmlformats.org/presentationml/2006/main">
  <p:tag name="KSO_WM_BEAUTIFY_FLAG" val=""/>
</p:tagLst>
</file>

<file path=ppt/tags/tag984.xml><?xml version="1.0" encoding="utf-8"?>
<p:tagLst xmlns:p="http://schemas.openxmlformats.org/presentationml/2006/main">
  <p:tag name="KSO_WM_BEAUTIFY_FLAG" val=""/>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BEAUTIFY_FLAG" val=""/>
</p:tagLst>
</file>

<file path=ppt/tags/tag987.xml><?xml version="1.0" encoding="utf-8"?>
<p:tagLst xmlns:p="http://schemas.openxmlformats.org/presentationml/2006/main">
  <p:tag name="KSO_WM_BEAUTIFY_FLAG" val=""/>
</p:tagLst>
</file>

<file path=ppt/tags/tag988.xml><?xml version="1.0" encoding="utf-8"?>
<p:tagLst xmlns:p="http://schemas.openxmlformats.org/presentationml/2006/main">
  <p:tag name="KSO_WM_BEAUTIFY_FLAG" val=""/>
</p:tagLst>
</file>

<file path=ppt/tags/tag989.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 name="KSO_WM_DIAGRAM_VIRTUALLY_FRAME" val="{&quot;height&quot;:334.7,&quot;left&quot;:480,&quot;top&quot;:119.7,&quot;width&quot;:428.45}"/>
</p:tagLst>
</file>

<file path=ppt/tags/tag990.xml><?xml version="1.0" encoding="utf-8"?>
<p:tagLst xmlns:p="http://schemas.openxmlformats.org/presentationml/2006/main">
  <p:tag name="KSO_WM_BEAUTIFY_FLAG" val=""/>
</p:tagLst>
</file>

<file path=ppt/tags/tag991.xml><?xml version="1.0" encoding="utf-8"?>
<p:tagLst xmlns:p="http://schemas.openxmlformats.org/presentationml/2006/main">
  <p:tag name="KSO_WM_BEAUTIFY_FLAG" val=""/>
</p:tagLst>
</file>

<file path=ppt/tags/tag992.xml><?xml version="1.0" encoding="utf-8"?>
<p:tagLst xmlns:p="http://schemas.openxmlformats.org/presentationml/2006/main">
  <p:tag name="KSO_WM_BEAUTIFY_FLAG" val=""/>
</p:tagLst>
</file>

<file path=ppt/tags/tag993.xml><?xml version="1.0" encoding="utf-8"?>
<p:tagLst xmlns:p="http://schemas.openxmlformats.org/presentationml/2006/main">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wm#"/>
  <p:tag name="KSO_WM_TEMPLATE_CATEGORY" val="custom"/>
  <p:tag name="KSO_WM_TEMPLATE_INDEX" val="20205081"/>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仓耳渔阳体 W02"/>
        <a:cs typeface=""/>
      </a:majorFont>
      <a:minorFont>
        <a:latin typeface="Arial"/>
        <a:ea typeface="仓耳渔阳体 W0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仓耳渔阳体 W02"/>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仓耳渔阳体 W02"/>
        <a:ea typeface=""/>
        <a:cs typeface=""/>
        <a:font script="Jpan" typeface="ＭＳ Ｐゴシック"/>
        <a:font script="Hang" typeface="맑은 고딕"/>
        <a:font script="Hans" typeface="仓耳渔阳体 W02"/>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仓耳渔阳体 W02"/>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仓耳渔阳体 W02"/>
        <a:ea typeface=""/>
        <a:cs typeface=""/>
        <a:font script="Jpan" typeface="ＭＳ Ｐゴシック"/>
        <a:font script="Hang" typeface="맑은 고딕"/>
        <a:font script="Hans" typeface="仓耳渔阳体 W02"/>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8153</Words>
  <Application>WPS 演示</Application>
  <PresentationFormat>宽屏</PresentationFormat>
  <Paragraphs>981</Paragraphs>
  <Slides>51</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51</vt:i4>
      </vt:variant>
    </vt:vector>
  </HeadingPairs>
  <TitlesOfParts>
    <vt:vector size="65" baseType="lpstr">
      <vt:lpstr>Arial</vt:lpstr>
      <vt:lpstr>宋体</vt:lpstr>
      <vt:lpstr>Wingdings</vt:lpstr>
      <vt:lpstr>仓耳渔阳体 W02</vt:lpstr>
      <vt:lpstr>Wingdings</vt:lpstr>
      <vt:lpstr>演示秋鸿楷</vt:lpstr>
      <vt:lpstr>汉仪综艺体简</vt:lpstr>
      <vt:lpstr>思源宋体 CN Heavy</vt:lpstr>
      <vt:lpstr>思源宋体 CN SemiBold</vt:lpstr>
      <vt:lpstr>微软雅黑</vt:lpstr>
      <vt:lpstr>汉仪超粗宋简</vt:lpstr>
      <vt:lpstr>Arial Unicode MS</vt:lpstr>
      <vt:lpstr>仓耳渔阳体 W02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李庆柬</cp:lastModifiedBy>
  <cp:revision>653</cp:revision>
  <dcterms:created xsi:type="dcterms:W3CDTF">2019-06-19T02:08:00Z</dcterms:created>
  <dcterms:modified xsi:type="dcterms:W3CDTF">2024-01-30T06:29:36Z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2052-11.8.6.9023</vt:lpwstr>
  </property>
  <property fmtid="{D5CDD505-2E9C-101B-9397-08002B2CF9AE}" pid="3" name="ICV">
    <vt:lpwstr>A5BBB7313A8945B987C0118B31F54913_11</vt:lpwstr>
  </property>
</Properties>
</file>