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4775C-92A0-4A20-A686-8A4166B03F6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9F4C89F-B93A-46D8-886C-6401A6F35867}">
      <dgm:prSet phldrT="[文本]"/>
      <dgm:spPr/>
      <dgm:t>
        <a:bodyPr/>
        <a:lstStyle/>
        <a:p>
          <a:r>
            <a:rPr lang="zh-CN" altLang="en-US" dirty="0" smtClean="0"/>
            <a:t>个人（学生、资助工作者等）</a:t>
          </a:r>
          <a:endParaRPr lang="zh-CN" altLang="en-US" dirty="0"/>
        </a:p>
      </dgm:t>
    </dgm:pt>
    <dgm:pt modelId="{A21DA0CB-7C65-4B80-A998-CCD362721B16}" cxnId="{1C302D57-B9E8-4018-AFF0-DA95819559E9}" type="parTrans">
      <dgm:prSet/>
      <dgm:spPr/>
      <dgm:t>
        <a:bodyPr/>
        <a:lstStyle/>
        <a:p>
          <a:endParaRPr lang="zh-CN" altLang="en-US"/>
        </a:p>
      </dgm:t>
    </dgm:pt>
    <dgm:pt modelId="{CB6FF328-A237-40AF-9CEF-6C4C1EDF8638}" cxnId="{1C302D57-B9E8-4018-AFF0-DA95819559E9}" type="sibTrans">
      <dgm:prSet/>
      <dgm:spPr/>
      <dgm:t>
        <a:bodyPr/>
        <a:lstStyle/>
        <a:p>
          <a:endParaRPr lang="zh-CN" altLang="en-US"/>
        </a:p>
      </dgm:t>
    </dgm:pt>
    <dgm:pt modelId="{57D2E11B-DBFE-42E3-97C8-CCC1536B01AB}">
      <dgm:prSet phldrT="[文本]"/>
      <dgm:spPr/>
      <dgm:t>
        <a:bodyPr/>
        <a:lstStyle/>
        <a:p>
          <a:r>
            <a:rPr lang="zh-CN" altLang="en-US" dirty="0" smtClean="0"/>
            <a:t>组织（省市、高校等）</a:t>
          </a:r>
          <a:endParaRPr lang="zh-CN" altLang="en-US" dirty="0"/>
        </a:p>
      </dgm:t>
    </dgm:pt>
    <dgm:pt modelId="{F0EF92E4-5D8E-4FC6-B330-E9BB906AD73B}" cxnId="{0AEA5F2B-1F52-410B-80B8-69650D116078}" type="parTrans">
      <dgm:prSet/>
      <dgm:spPr/>
      <dgm:t>
        <a:bodyPr/>
        <a:lstStyle/>
        <a:p>
          <a:endParaRPr lang="zh-CN" altLang="en-US"/>
        </a:p>
      </dgm:t>
    </dgm:pt>
    <dgm:pt modelId="{4028D345-18BE-418A-BF34-36C151016F6D}" cxnId="{0AEA5F2B-1F52-410B-80B8-69650D116078}" type="sibTrans">
      <dgm:prSet/>
      <dgm:spPr/>
      <dgm:t>
        <a:bodyPr/>
        <a:lstStyle/>
        <a:p>
          <a:endParaRPr lang="zh-CN" altLang="en-US"/>
        </a:p>
      </dgm:t>
    </dgm:pt>
    <dgm:pt modelId="{CB9E1DF4-D698-4C7D-8882-F567E42F4148}" type="pres">
      <dgm:prSet presAssocID="{49E4775C-92A0-4A20-A686-8A4166B03F6C}" presName="Name0" presStyleCnt="0">
        <dgm:presLayoutVars>
          <dgm:chMax val="7"/>
          <dgm:chPref val="7"/>
          <dgm:dir/>
        </dgm:presLayoutVars>
      </dgm:prSet>
      <dgm:spPr/>
    </dgm:pt>
    <dgm:pt modelId="{FA3DF964-E455-4AC5-8511-1FBD653E06DD}" type="pres">
      <dgm:prSet presAssocID="{49E4775C-92A0-4A20-A686-8A4166B03F6C}" presName="Name1" presStyleCnt="0"/>
      <dgm:spPr/>
    </dgm:pt>
    <dgm:pt modelId="{0DCE7BA8-3031-4D85-8E4E-945A47C6C533}" type="pres">
      <dgm:prSet presAssocID="{49E4775C-92A0-4A20-A686-8A4166B03F6C}" presName="cycle" presStyleCnt="0"/>
      <dgm:spPr/>
    </dgm:pt>
    <dgm:pt modelId="{207918AC-7B11-46E3-8B9E-577857FDD9AD}" type="pres">
      <dgm:prSet presAssocID="{49E4775C-92A0-4A20-A686-8A4166B03F6C}" presName="srcNode" presStyleLbl="node1" presStyleIdx="0" presStyleCnt="2"/>
      <dgm:spPr/>
    </dgm:pt>
    <dgm:pt modelId="{4697379C-5400-4E61-9E56-78187984928B}" type="pres">
      <dgm:prSet presAssocID="{49E4775C-92A0-4A20-A686-8A4166B03F6C}" presName="conn" presStyleLbl="parChTrans1D2" presStyleIdx="0" presStyleCnt="1"/>
      <dgm:spPr/>
    </dgm:pt>
    <dgm:pt modelId="{E30B3E1A-6F61-4042-BB57-31111F21CFC5}" type="pres">
      <dgm:prSet presAssocID="{49E4775C-92A0-4A20-A686-8A4166B03F6C}" presName="extraNode" presStyleLbl="node1" presStyleIdx="0" presStyleCnt="2"/>
      <dgm:spPr/>
    </dgm:pt>
    <dgm:pt modelId="{B3D8CC1A-D63B-4A44-9994-A0F60FCCA6E8}" type="pres">
      <dgm:prSet presAssocID="{49E4775C-92A0-4A20-A686-8A4166B03F6C}" presName="dstNode" presStyleLbl="node1" presStyleIdx="0" presStyleCnt="2"/>
      <dgm:spPr/>
    </dgm:pt>
    <dgm:pt modelId="{1AB08A2E-564E-484E-9FCE-904FD84251C6}" type="pres">
      <dgm:prSet presAssocID="{19F4C89F-B93A-46D8-886C-6401A6F35867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84EC35-0AD2-4720-B993-3C2287C394AF}" type="pres">
      <dgm:prSet presAssocID="{19F4C89F-B93A-46D8-886C-6401A6F35867}" presName="accent_1" presStyleCnt="0"/>
      <dgm:spPr/>
    </dgm:pt>
    <dgm:pt modelId="{9F3E6369-5133-4456-B320-9AE3E267A9F1}" type="pres">
      <dgm:prSet presAssocID="{19F4C89F-B93A-46D8-886C-6401A6F35867}" presName="accentRepeatNode" presStyleLbl="solidFgAcc1" presStyleIdx="0" presStyleCnt="2"/>
      <dgm:spPr/>
    </dgm:pt>
    <dgm:pt modelId="{539D3CCB-0811-4444-BE3C-F97683E20388}" type="pres">
      <dgm:prSet presAssocID="{57D2E11B-DBFE-42E3-97C8-CCC1536B01AB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894DE8-4FDD-4527-983C-A089F99B3224}" type="pres">
      <dgm:prSet presAssocID="{57D2E11B-DBFE-42E3-97C8-CCC1536B01AB}" presName="accent_2" presStyleCnt="0"/>
      <dgm:spPr/>
    </dgm:pt>
    <dgm:pt modelId="{6BCA9457-4E1D-49A9-B714-74230B93BBF0}" type="pres">
      <dgm:prSet presAssocID="{57D2E11B-DBFE-42E3-97C8-CCC1536B01AB}" presName="accentRepeatNode" presStyleLbl="solidFgAcc1" presStyleIdx="1" presStyleCnt="2"/>
      <dgm:spPr/>
    </dgm:pt>
  </dgm:ptLst>
  <dgm:cxnLst>
    <dgm:cxn modelId="{F1BCEC86-FB92-48CC-8CC9-F8676B472FB2}" type="presOf" srcId="{19F4C89F-B93A-46D8-886C-6401A6F35867}" destId="{1AB08A2E-564E-484E-9FCE-904FD84251C6}" srcOrd="0" destOrd="0" presId="urn:microsoft.com/office/officeart/2008/layout/VerticalCurvedList"/>
    <dgm:cxn modelId="{1C302D57-B9E8-4018-AFF0-DA95819559E9}" srcId="{49E4775C-92A0-4A20-A686-8A4166B03F6C}" destId="{19F4C89F-B93A-46D8-886C-6401A6F35867}" srcOrd="0" destOrd="0" parTransId="{A21DA0CB-7C65-4B80-A998-CCD362721B16}" sibTransId="{CB6FF328-A237-40AF-9CEF-6C4C1EDF8638}"/>
    <dgm:cxn modelId="{88BC4C4B-D8E6-425E-B6EA-AD1A72749D2A}" type="presOf" srcId="{CB6FF328-A237-40AF-9CEF-6C4C1EDF8638}" destId="{4697379C-5400-4E61-9E56-78187984928B}" srcOrd="0" destOrd="0" presId="urn:microsoft.com/office/officeart/2008/layout/VerticalCurvedList"/>
    <dgm:cxn modelId="{C6276794-B6B3-41D3-9478-297A53FD868E}" type="presOf" srcId="{49E4775C-92A0-4A20-A686-8A4166B03F6C}" destId="{CB9E1DF4-D698-4C7D-8882-F567E42F4148}" srcOrd="0" destOrd="0" presId="urn:microsoft.com/office/officeart/2008/layout/VerticalCurvedList"/>
    <dgm:cxn modelId="{0AEA5F2B-1F52-410B-80B8-69650D116078}" srcId="{49E4775C-92A0-4A20-A686-8A4166B03F6C}" destId="{57D2E11B-DBFE-42E3-97C8-CCC1536B01AB}" srcOrd="1" destOrd="0" parTransId="{F0EF92E4-5D8E-4FC6-B330-E9BB906AD73B}" sibTransId="{4028D345-18BE-418A-BF34-36C151016F6D}"/>
    <dgm:cxn modelId="{5FE41607-A72D-4048-93B0-F69C5D628F38}" type="presOf" srcId="{57D2E11B-DBFE-42E3-97C8-CCC1536B01AB}" destId="{539D3CCB-0811-4444-BE3C-F97683E20388}" srcOrd="0" destOrd="0" presId="urn:microsoft.com/office/officeart/2008/layout/VerticalCurvedList"/>
    <dgm:cxn modelId="{FAB51206-23C3-46A7-AD80-0454D1F45EEF}" type="presParOf" srcId="{CB9E1DF4-D698-4C7D-8882-F567E42F4148}" destId="{FA3DF964-E455-4AC5-8511-1FBD653E06DD}" srcOrd="0" destOrd="0" presId="urn:microsoft.com/office/officeart/2008/layout/VerticalCurvedList"/>
    <dgm:cxn modelId="{06D61DDB-5C27-45A7-A96E-BEAD67B7C7D5}" type="presParOf" srcId="{FA3DF964-E455-4AC5-8511-1FBD653E06DD}" destId="{0DCE7BA8-3031-4D85-8E4E-945A47C6C533}" srcOrd="0" destOrd="0" presId="urn:microsoft.com/office/officeart/2008/layout/VerticalCurvedList"/>
    <dgm:cxn modelId="{491CD78E-A338-4134-AD6A-A81BF2146AF5}" type="presParOf" srcId="{0DCE7BA8-3031-4D85-8E4E-945A47C6C533}" destId="{207918AC-7B11-46E3-8B9E-577857FDD9AD}" srcOrd="0" destOrd="0" presId="urn:microsoft.com/office/officeart/2008/layout/VerticalCurvedList"/>
    <dgm:cxn modelId="{D88D9663-BEB0-49B5-B716-D47B53A67D53}" type="presParOf" srcId="{0DCE7BA8-3031-4D85-8E4E-945A47C6C533}" destId="{4697379C-5400-4E61-9E56-78187984928B}" srcOrd="1" destOrd="0" presId="urn:microsoft.com/office/officeart/2008/layout/VerticalCurvedList"/>
    <dgm:cxn modelId="{FB7EA5D7-6317-45A5-9162-44C0D461410B}" type="presParOf" srcId="{0DCE7BA8-3031-4D85-8E4E-945A47C6C533}" destId="{E30B3E1A-6F61-4042-BB57-31111F21CFC5}" srcOrd="2" destOrd="0" presId="urn:microsoft.com/office/officeart/2008/layout/VerticalCurvedList"/>
    <dgm:cxn modelId="{7C86F791-DA54-44E7-872B-41286F2AB6BF}" type="presParOf" srcId="{0DCE7BA8-3031-4D85-8E4E-945A47C6C533}" destId="{B3D8CC1A-D63B-4A44-9994-A0F60FCCA6E8}" srcOrd="3" destOrd="0" presId="urn:microsoft.com/office/officeart/2008/layout/VerticalCurvedList"/>
    <dgm:cxn modelId="{E01EBCA2-9E40-4BFB-A67B-CF5C3FB6FC9C}" type="presParOf" srcId="{FA3DF964-E455-4AC5-8511-1FBD653E06DD}" destId="{1AB08A2E-564E-484E-9FCE-904FD84251C6}" srcOrd="1" destOrd="0" presId="urn:microsoft.com/office/officeart/2008/layout/VerticalCurvedList"/>
    <dgm:cxn modelId="{A2570C1D-2C9F-4C16-A4AD-3D4E3EC68737}" type="presParOf" srcId="{FA3DF964-E455-4AC5-8511-1FBD653E06DD}" destId="{D684EC35-0AD2-4720-B993-3C2287C394AF}" srcOrd="2" destOrd="0" presId="urn:microsoft.com/office/officeart/2008/layout/VerticalCurvedList"/>
    <dgm:cxn modelId="{8D55D66E-0812-4FAE-9931-94C4A68FD4B5}" type="presParOf" srcId="{D684EC35-0AD2-4720-B993-3C2287C394AF}" destId="{9F3E6369-5133-4456-B320-9AE3E267A9F1}" srcOrd="0" destOrd="0" presId="urn:microsoft.com/office/officeart/2008/layout/VerticalCurvedList"/>
    <dgm:cxn modelId="{D1E1AB8D-4478-4D90-AEF8-2ED9552031DA}" type="presParOf" srcId="{FA3DF964-E455-4AC5-8511-1FBD653E06DD}" destId="{539D3CCB-0811-4444-BE3C-F97683E20388}" srcOrd="3" destOrd="0" presId="urn:microsoft.com/office/officeart/2008/layout/VerticalCurvedList"/>
    <dgm:cxn modelId="{27172034-048C-4D48-B78C-E94104B9DFD9}" type="presParOf" srcId="{FA3DF964-E455-4AC5-8511-1FBD653E06DD}" destId="{40894DE8-4FDD-4527-983C-A089F99B3224}" srcOrd="4" destOrd="0" presId="urn:microsoft.com/office/officeart/2008/layout/VerticalCurvedList"/>
    <dgm:cxn modelId="{47C17EE8-6563-4C81-B205-999B56C3E7BE}" type="presParOf" srcId="{40894DE8-4FDD-4527-983C-A089F99B3224}" destId="{6BCA9457-4E1D-49A9-B714-74230B93BBF0}" srcOrd="0" destOrd="0" presId="urn:microsoft.com/office/officeart/2008/layout/VerticalCurvedLis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140025-421C-47ED-ABE5-54C2940B0149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E1DC2B7B-A81A-442D-BE6B-9CD6DDFBB5C2}">
      <dgm:prSet phldrT="[文本]"/>
      <dgm:spPr/>
      <dgm:t>
        <a:bodyPr/>
        <a:lstStyle/>
        <a:p>
          <a:r>
            <a:rPr lang="zh-CN" altLang="en-US" dirty="0" smtClean="0"/>
            <a:t>用户注册</a:t>
          </a:r>
          <a:endParaRPr lang="zh-CN" altLang="en-US" dirty="0"/>
        </a:p>
      </dgm:t>
    </dgm:pt>
    <dgm:pt modelId="{E4159AD5-869A-46DC-A068-AD579439CBCB}" cxnId="{1C1F8A6A-4638-400C-B96E-5F3C850BE7B0}" type="parTrans">
      <dgm:prSet/>
      <dgm:spPr/>
      <dgm:t>
        <a:bodyPr/>
        <a:lstStyle/>
        <a:p>
          <a:endParaRPr lang="zh-CN" altLang="en-US"/>
        </a:p>
      </dgm:t>
    </dgm:pt>
    <dgm:pt modelId="{6D9BDD4C-A193-45D0-8C05-DF3976E8B967}" cxnId="{1C1F8A6A-4638-400C-B96E-5F3C850BE7B0}" type="sibTrans">
      <dgm:prSet/>
      <dgm:spPr/>
      <dgm:t>
        <a:bodyPr/>
        <a:lstStyle/>
        <a:p>
          <a:endParaRPr lang="zh-CN" altLang="en-US"/>
        </a:p>
      </dgm:t>
    </dgm:pt>
    <dgm:pt modelId="{3B873FF5-2682-431E-AE26-D2E101730F75}">
      <dgm:prSet phldrT="[文本]"/>
      <dgm:spPr/>
      <dgm:t>
        <a:bodyPr/>
        <a:lstStyle/>
        <a:p>
          <a:r>
            <a:rPr lang="zh-CN" altLang="en-US" dirty="0" smtClean="0"/>
            <a:t>找到组织</a:t>
          </a:r>
          <a:endParaRPr lang="zh-CN" altLang="en-US" dirty="0"/>
        </a:p>
      </dgm:t>
    </dgm:pt>
    <dgm:pt modelId="{01D9E16F-C68D-4B41-A54A-2E8A3ECA9A89}" cxnId="{FB8DCC35-A9AA-4548-BF39-B2246F3E82F3}" type="parTrans">
      <dgm:prSet/>
      <dgm:spPr/>
      <dgm:t>
        <a:bodyPr/>
        <a:lstStyle/>
        <a:p>
          <a:endParaRPr lang="zh-CN" altLang="en-US"/>
        </a:p>
      </dgm:t>
    </dgm:pt>
    <dgm:pt modelId="{40380540-F06A-46EE-A1D0-796013079FBF}" cxnId="{FB8DCC35-A9AA-4548-BF39-B2246F3E82F3}" type="sibTrans">
      <dgm:prSet/>
      <dgm:spPr/>
      <dgm:t>
        <a:bodyPr/>
        <a:lstStyle/>
        <a:p>
          <a:endParaRPr lang="zh-CN" altLang="en-US"/>
        </a:p>
      </dgm:t>
    </dgm:pt>
    <dgm:pt modelId="{2210E157-AC42-4737-82EE-F4EEF4A20652}">
      <dgm:prSet phldrT="[文本]"/>
      <dgm:spPr/>
      <dgm:t>
        <a:bodyPr/>
        <a:lstStyle/>
        <a:p>
          <a:r>
            <a:rPr lang="zh-CN" altLang="en-US" dirty="0" smtClean="0"/>
            <a:t>申请加入</a:t>
          </a:r>
          <a:endParaRPr lang="zh-CN" altLang="en-US" dirty="0"/>
        </a:p>
      </dgm:t>
    </dgm:pt>
    <dgm:pt modelId="{809D60CA-631C-488F-A0AD-67712F29168C}" cxnId="{C6EB958C-B5C6-4921-94BF-2E5228B235A8}" type="parTrans">
      <dgm:prSet/>
      <dgm:spPr/>
      <dgm:t>
        <a:bodyPr/>
        <a:lstStyle/>
        <a:p>
          <a:endParaRPr lang="zh-CN" altLang="en-US"/>
        </a:p>
      </dgm:t>
    </dgm:pt>
    <dgm:pt modelId="{547D55EE-C52B-4D51-A712-6747FF426000}" cxnId="{C6EB958C-B5C6-4921-94BF-2E5228B235A8}" type="sibTrans">
      <dgm:prSet/>
      <dgm:spPr/>
      <dgm:t>
        <a:bodyPr/>
        <a:lstStyle/>
        <a:p>
          <a:endParaRPr lang="zh-CN" altLang="en-US"/>
        </a:p>
      </dgm:t>
    </dgm:pt>
    <dgm:pt modelId="{7CFD5BAA-ED70-4AD7-88E8-86A4335C2FF3}" type="pres">
      <dgm:prSet presAssocID="{4E140025-421C-47ED-ABE5-54C2940B0149}" presName="CompostProcess" presStyleCnt="0">
        <dgm:presLayoutVars>
          <dgm:dir/>
          <dgm:resizeHandles val="exact"/>
        </dgm:presLayoutVars>
      </dgm:prSet>
      <dgm:spPr/>
    </dgm:pt>
    <dgm:pt modelId="{67AA8817-7DDF-4971-B760-08E75420DD18}" type="pres">
      <dgm:prSet presAssocID="{4E140025-421C-47ED-ABE5-54C2940B0149}" presName="arrow" presStyleLbl="bgShp" presStyleIdx="0" presStyleCnt="1"/>
      <dgm:spPr/>
    </dgm:pt>
    <dgm:pt modelId="{5E46F9EF-40B6-4216-B419-C1644B80AD1D}" type="pres">
      <dgm:prSet presAssocID="{4E140025-421C-47ED-ABE5-54C2940B0149}" presName="linearProcess" presStyleCnt="0"/>
      <dgm:spPr/>
    </dgm:pt>
    <dgm:pt modelId="{E5608BA4-C158-4702-AB45-EF347538A85E}" type="pres">
      <dgm:prSet presAssocID="{E1DC2B7B-A81A-442D-BE6B-9CD6DDFBB5C2}" presName="textNode" presStyleLbl="node1" presStyleIdx="0" presStyleCnt="3">
        <dgm:presLayoutVars>
          <dgm:bulletEnabled val="1"/>
        </dgm:presLayoutVars>
      </dgm:prSet>
      <dgm:spPr/>
    </dgm:pt>
    <dgm:pt modelId="{A050E9E7-2440-4674-9C96-C31EA01108DD}" type="pres">
      <dgm:prSet presAssocID="{6D9BDD4C-A193-45D0-8C05-DF3976E8B967}" presName="sibTrans" presStyleCnt="0"/>
      <dgm:spPr/>
    </dgm:pt>
    <dgm:pt modelId="{5E913767-138C-495A-B383-2BD8FD6AEBEF}" type="pres">
      <dgm:prSet presAssocID="{3B873FF5-2682-431E-AE26-D2E101730F75}" presName="textNode" presStyleLbl="node1" presStyleIdx="1" presStyleCnt="3">
        <dgm:presLayoutVars>
          <dgm:bulletEnabled val="1"/>
        </dgm:presLayoutVars>
      </dgm:prSet>
      <dgm:spPr/>
    </dgm:pt>
    <dgm:pt modelId="{60E7EEFE-886E-4C89-8A24-833847ADB559}" type="pres">
      <dgm:prSet presAssocID="{40380540-F06A-46EE-A1D0-796013079FBF}" presName="sibTrans" presStyleCnt="0"/>
      <dgm:spPr/>
    </dgm:pt>
    <dgm:pt modelId="{D60EEABF-B5E9-40F6-9743-B0577BAFABEA}" type="pres">
      <dgm:prSet presAssocID="{2210E157-AC42-4737-82EE-F4EEF4A2065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E96757C-4620-43FF-A264-0FC4E99B59C6}" type="presOf" srcId="{4E140025-421C-47ED-ABE5-54C2940B0149}" destId="{7CFD5BAA-ED70-4AD7-88E8-86A4335C2FF3}" srcOrd="0" destOrd="0" presId="urn:microsoft.com/office/officeart/2005/8/layout/hProcess9"/>
    <dgm:cxn modelId="{DAB35523-7AC9-4F8B-8330-526E1C2D98D4}" type="presOf" srcId="{2210E157-AC42-4737-82EE-F4EEF4A20652}" destId="{D60EEABF-B5E9-40F6-9743-B0577BAFABEA}" srcOrd="0" destOrd="0" presId="urn:microsoft.com/office/officeart/2005/8/layout/hProcess9"/>
    <dgm:cxn modelId="{C6EB958C-B5C6-4921-94BF-2E5228B235A8}" srcId="{4E140025-421C-47ED-ABE5-54C2940B0149}" destId="{2210E157-AC42-4737-82EE-F4EEF4A20652}" srcOrd="2" destOrd="0" parTransId="{809D60CA-631C-488F-A0AD-67712F29168C}" sibTransId="{547D55EE-C52B-4D51-A712-6747FF426000}"/>
    <dgm:cxn modelId="{5579A6AD-82C3-41D4-A1B0-0E29E60ABF05}" type="presOf" srcId="{3B873FF5-2682-431E-AE26-D2E101730F75}" destId="{5E913767-138C-495A-B383-2BD8FD6AEBEF}" srcOrd="0" destOrd="0" presId="urn:microsoft.com/office/officeart/2005/8/layout/hProcess9"/>
    <dgm:cxn modelId="{FB8DCC35-A9AA-4548-BF39-B2246F3E82F3}" srcId="{4E140025-421C-47ED-ABE5-54C2940B0149}" destId="{3B873FF5-2682-431E-AE26-D2E101730F75}" srcOrd="1" destOrd="0" parTransId="{01D9E16F-C68D-4B41-A54A-2E8A3ECA9A89}" sibTransId="{40380540-F06A-46EE-A1D0-796013079FBF}"/>
    <dgm:cxn modelId="{AE95CFA7-C4E8-4361-8607-2763898F9EC0}" type="presOf" srcId="{E1DC2B7B-A81A-442D-BE6B-9CD6DDFBB5C2}" destId="{E5608BA4-C158-4702-AB45-EF347538A85E}" srcOrd="0" destOrd="0" presId="urn:microsoft.com/office/officeart/2005/8/layout/hProcess9"/>
    <dgm:cxn modelId="{1C1F8A6A-4638-400C-B96E-5F3C850BE7B0}" srcId="{4E140025-421C-47ED-ABE5-54C2940B0149}" destId="{E1DC2B7B-A81A-442D-BE6B-9CD6DDFBB5C2}" srcOrd="0" destOrd="0" parTransId="{E4159AD5-869A-46DC-A068-AD579439CBCB}" sibTransId="{6D9BDD4C-A193-45D0-8C05-DF3976E8B967}"/>
    <dgm:cxn modelId="{14E5B175-636C-4A5D-9F76-1FFD7CBA3923}" type="presParOf" srcId="{7CFD5BAA-ED70-4AD7-88E8-86A4335C2FF3}" destId="{67AA8817-7DDF-4971-B760-08E75420DD18}" srcOrd="0" destOrd="0" presId="urn:microsoft.com/office/officeart/2005/8/layout/hProcess9"/>
    <dgm:cxn modelId="{E9B6BB8C-692B-46C5-A5DE-9F00E63D264D}" type="presParOf" srcId="{7CFD5BAA-ED70-4AD7-88E8-86A4335C2FF3}" destId="{5E46F9EF-40B6-4216-B419-C1644B80AD1D}" srcOrd="1" destOrd="0" presId="urn:microsoft.com/office/officeart/2005/8/layout/hProcess9"/>
    <dgm:cxn modelId="{DB8302A9-0923-4F1C-90CE-80785B7D9CA5}" type="presParOf" srcId="{5E46F9EF-40B6-4216-B419-C1644B80AD1D}" destId="{E5608BA4-C158-4702-AB45-EF347538A85E}" srcOrd="0" destOrd="0" presId="urn:microsoft.com/office/officeart/2005/8/layout/hProcess9"/>
    <dgm:cxn modelId="{0CBC5B87-08DE-4E74-85DA-A36D1BE24F21}" type="presParOf" srcId="{5E46F9EF-40B6-4216-B419-C1644B80AD1D}" destId="{A050E9E7-2440-4674-9C96-C31EA01108DD}" srcOrd="1" destOrd="0" presId="urn:microsoft.com/office/officeart/2005/8/layout/hProcess9"/>
    <dgm:cxn modelId="{D4C7B30B-AA1B-4FE0-B930-412AEEE43FA5}" type="presParOf" srcId="{5E46F9EF-40B6-4216-B419-C1644B80AD1D}" destId="{5E913767-138C-495A-B383-2BD8FD6AEBEF}" srcOrd="2" destOrd="0" presId="urn:microsoft.com/office/officeart/2005/8/layout/hProcess9"/>
    <dgm:cxn modelId="{FEA17BEF-335F-407B-94EF-989AA4BCC045}" type="presParOf" srcId="{5E46F9EF-40B6-4216-B419-C1644B80AD1D}" destId="{60E7EEFE-886E-4C89-8A24-833847ADB559}" srcOrd="3" destOrd="0" presId="urn:microsoft.com/office/officeart/2005/8/layout/hProcess9"/>
    <dgm:cxn modelId="{7394C5C8-881B-4B87-BBE7-F2FD9A9C676F}" type="presParOf" srcId="{5E46F9EF-40B6-4216-B419-C1644B80AD1D}" destId="{D60EEABF-B5E9-40F6-9743-B0577BAFABEA}" srcOrd="4" destOrd="0" presId="urn:microsoft.com/office/officeart/2005/8/layout/hProcess9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34DF02-356D-4C3D-BD83-ECC8369B7F23}" type="doc">
      <dgm:prSet loTypeId="urn:microsoft.com/office/officeart/2005/8/layout/hList9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7B1F966B-EC35-46F4-AB32-CEDB8301B929}">
      <dgm:prSet phldrT="[文本]"/>
      <dgm:spPr/>
      <dgm:t>
        <a:bodyPr/>
        <a:lstStyle/>
        <a:p>
          <a:r>
            <a:rPr lang="zh-CN" altLang="en-US" dirty="0" smtClean="0"/>
            <a:t>个人申请</a:t>
          </a:r>
          <a:endParaRPr lang="zh-CN" altLang="en-US" dirty="0"/>
        </a:p>
      </dgm:t>
    </dgm:pt>
    <dgm:pt modelId="{BE2765C6-7230-4014-98F4-34043C3A1683}" cxnId="{B9A56F4D-8339-4554-A27C-7654A51E7B3D}" type="parTrans">
      <dgm:prSet/>
      <dgm:spPr/>
      <dgm:t>
        <a:bodyPr/>
        <a:lstStyle/>
        <a:p>
          <a:endParaRPr lang="zh-CN" altLang="en-US"/>
        </a:p>
      </dgm:t>
    </dgm:pt>
    <dgm:pt modelId="{C12A5465-5A17-4DD3-BABD-88D580F2C8D3}" cxnId="{B9A56F4D-8339-4554-A27C-7654A51E7B3D}" type="sibTrans">
      <dgm:prSet/>
      <dgm:spPr/>
      <dgm:t>
        <a:bodyPr/>
        <a:lstStyle/>
        <a:p>
          <a:endParaRPr lang="zh-CN" altLang="en-US"/>
        </a:p>
      </dgm:t>
    </dgm:pt>
    <dgm:pt modelId="{607CFC10-EE83-4DE4-95E9-1D87C279535F}">
      <dgm:prSet phldrT="[文本]"/>
      <dgm:spPr/>
      <dgm:t>
        <a:bodyPr/>
        <a:lstStyle/>
        <a:p>
          <a:pPr algn="ctr"/>
          <a:r>
            <a:rPr lang="en-US" altLang="zh-CN" dirty="0" smtClean="0">
              <a:solidFill>
                <a:schemeClr val="accent2">
                  <a:lumMod val="50000"/>
                </a:schemeClr>
              </a:solidFill>
            </a:rPr>
            <a:t>1.</a:t>
          </a:r>
          <a:r>
            <a:rPr lang="zh-CN" altLang="en-US" dirty="0" smtClean="0">
              <a:solidFill>
                <a:schemeClr val="accent2">
                  <a:lumMod val="50000"/>
                </a:schemeClr>
              </a:solidFill>
            </a:rPr>
            <a:t>手机</a:t>
          </a:r>
          <a:endParaRPr lang="en-US" altLang="zh-CN" dirty="0" smtClean="0">
            <a:solidFill>
              <a:schemeClr val="accent2">
                <a:lumMod val="50000"/>
              </a:schemeClr>
            </a:solidFill>
          </a:endParaRPr>
        </a:p>
        <a:p>
          <a:pPr algn="ctr"/>
          <a:r>
            <a:rPr lang="zh-CN" altLang="en-US" dirty="0" smtClean="0">
              <a:solidFill>
                <a:schemeClr val="accent2">
                  <a:lumMod val="50000"/>
                </a:schemeClr>
              </a:solidFill>
            </a:rPr>
            <a:t>应用软件</a:t>
          </a:r>
          <a:endParaRPr lang="zh-CN" altLang="en-US" dirty="0">
            <a:solidFill>
              <a:schemeClr val="accent2">
                <a:lumMod val="50000"/>
              </a:schemeClr>
            </a:solidFill>
          </a:endParaRPr>
        </a:p>
      </dgm:t>
    </dgm:pt>
    <dgm:pt modelId="{677A0FB7-970C-4460-B18F-602FE7FF14A1}" cxnId="{D586BF33-C876-4FF6-8182-F181DE49DE97}" type="parTrans">
      <dgm:prSet/>
      <dgm:spPr/>
      <dgm:t>
        <a:bodyPr/>
        <a:lstStyle/>
        <a:p>
          <a:endParaRPr lang="zh-CN" altLang="en-US"/>
        </a:p>
      </dgm:t>
    </dgm:pt>
    <dgm:pt modelId="{F28C9FBE-8786-4A23-856E-52A7A571EEFE}" cxnId="{D586BF33-C876-4FF6-8182-F181DE49DE97}" type="sibTrans">
      <dgm:prSet/>
      <dgm:spPr/>
      <dgm:t>
        <a:bodyPr/>
        <a:lstStyle/>
        <a:p>
          <a:endParaRPr lang="zh-CN" altLang="en-US"/>
        </a:p>
      </dgm:t>
    </dgm:pt>
    <dgm:pt modelId="{6C09FBFD-6DE3-4705-A1F2-2F96EA0B1D36}">
      <dgm:prSet phldrT="[文本]"/>
      <dgm:spPr/>
      <dgm:t>
        <a:bodyPr/>
        <a:lstStyle/>
        <a:p>
          <a:pPr algn="ctr"/>
          <a:r>
            <a:rPr lang="en-US" altLang="zh-CN" dirty="0" smtClean="0">
              <a:solidFill>
                <a:schemeClr val="accent3">
                  <a:lumMod val="50000"/>
                </a:schemeClr>
              </a:solidFill>
            </a:rPr>
            <a:t>2.</a:t>
          </a:r>
          <a:r>
            <a:rPr lang="zh-CN" altLang="en-US" dirty="0" smtClean="0">
              <a:solidFill>
                <a:schemeClr val="accent3">
                  <a:lumMod val="50000"/>
                </a:schemeClr>
              </a:solidFill>
            </a:rPr>
            <a:t>网页</a:t>
          </a:r>
          <a:endParaRPr lang="zh-CN" altLang="en-US" dirty="0">
            <a:solidFill>
              <a:schemeClr val="accent3">
                <a:lumMod val="50000"/>
              </a:schemeClr>
            </a:solidFill>
          </a:endParaRPr>
        </a:p>
      </dgm:t>
    </dgm:pt>
    <dgm:pt modelId="{702A03CB-5FAE-40EE-AE09-F88CC52A1C70}" cxnId="{1DD8EA9C-926C-4580-A92E-1C77891AFA79}" type="parTrans">
      <dgm:prSet/>
      <dgm:spPr/>
      <dgm:t>
        <a:bodyPr/>
        <a:lstStyle/>
        <a:p>
          <a:endParaRPr lang="zh-CN" altLang="en-US"/>
        </a:p>
      </dgm:t>
    </dgm:pt>
    <dgm:pt modelId="{A9DAC1AC-E755-483A-9D51-310285E0EC2E}" cxnId="{1DD8EA9C-926C-4580-A92E-1C77891AFA79}" type="sibTrans">
      <dgm:prSet/>
      <dgm:spPr/>
      <dgm:t>
        <a:bodyPr/>
        <a:lstStyle/>
        <a:p>
          <a:endParaRPr lang="zh-CN" altLang="en-US"/>
        </a:p>
      </dgm:t>
    </dgm:pt>
    <dgm:pt modelId="{D25D83F5-E247-4331-BB38-96082A3F870F}" type="pres">
      <dgm:prSet presAssocID="{4C34DF02-356D-4C3D-BD83-ECC8369B7F23}" presName="list" presStyleCnt="0">
        <dgm:presLayoutVars>
          <dgm:dir/>
          <dgm:animLvl val="lvl"/>
        </dgm:presLayoutVars>
      </dgm:prSet>
      <dgm:spPr/>
    </dgm:pt>
    <dgm:pt modelId="{AA48B328-6187-4682-9EA9-028E59C0059A}" type="pres">
      <dgm:prSet presAssocID="{7B1F966B-EC35-46F4-AB32-CEDB8301B929}" presName="posSpace" presStyleCnt="0"/>
      <dgm:spPr/>
    </dgm:pt>
    <dgm:pt modelId="{0D21AEC0-CD17-4491-ADC0-D58648000F1D}" type="pres">
      <dgm:prSet presAssocID="{7B1F966B-EC35-46F4-AB32-CEDB8301B929}" presName="vertFlow" presStyleCnt="0"/>
      <dgm:spPr/>
    </dgm:pt>
    <dgm:pt modelId="{45F2FEB4-D079-4829-8D29-1C913CC7F5F1}" type="pres">
      <dgm:prSet presAssocID="{7B1F966B-EC35-46F4-AB32-CEDB8301B929}" presName="topSpace" presStyleCnt="0"/>
      <dgm:spPr/>
    </dgm:pt>
    <dgm:pt modelId="{2574A204-3FB0-4A58-A2FE-9EEB9E78D1FB}" type="pres">
      <dgm:prSet presAssocID="{7B1F966B-EC35-46F4-AB32-CEDB8301B929}" presName="firstComp" presStyleCnt="0"/>
      <dgm:spPr/>
    </dgm:pt>
    <dgm:pt modelId="{1A2886D2-D2E0-435A-B043-B78B8FB813F1}" type="pres">
      <dgm:prSet presAssocID="{7B1F966B-EC35-46F4-AB32-CEDB8301B929}" presName="firstChild" presStyleLbl="bgAccFollowNode1" presStyleIdx="0" presStyleCnt="2" custScaleX="96603" custLinFactNeighborX="-522" custLinFactNeighborY="-3025"/>
      <dgm:spPr/>
      <dgm:t>
        <a:bodyPr/>
        <a:lstStyle/>
        <a:p>
          <a:endParaRPr lang="zh-CN" altLang="en-US"/>
        </a:p>
      </dgm:t>
    </dgm:pt>
    <dgm:pt modelId="{EE11222E-AA8E-4FBB-92C2-360910369BA0}" type="pres">
      <dgm:prSet presAssocID="{7B1F966B-EC35-46F4-AB32-CEDB8301B929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81D75D-7F12-4266-A1FD-5E308995EA8F}" type="pres">
      <dgm:prSet presAssocID="{6C09FBFD-6DE3-4705-A1F2-2F96EA0B1D36}" presName="comp" presStyleCnt="0"/>
      <dgm:spPr/>
    </dgm:pt>
    <dgm:pt modelId="{F468F7E1-4A89-4E28-8941-DDC378538831}" type="pres">
      <dgm:prSet presAssocID="{6C09FBFD-6DE3-4705-A1F2-2F96EA0B1D36}" presName="child" presStyleLbl="bgAccFollowNode1" presStyleIdx="1" presStyleCnt="2" custScaleX="94923" custLinFactNeighborX="-1044" custLinFactNeighborY="887"/>
      <dgm:spPr/>
      <dgm:t>
        <a:bodyPr/>
        <a:lstStyle/>
        <a:p>
          <a:endParaRPr lang="zh-CN" altLang="en-US"/>
        </a:p>
      </dgm:t>
    </dgm:pt>
    <dgm:pt modelId="{D7CE4DA9-D8FC-4BDB-9EAD-A5625C7EBED7}" type="pres">
      <dgm:prSet presAssocID="{6C09FBFD-6DE3-4705-A1F2-2F96EA0B1D36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3FB3B2-31BF-4A04-89C2-36E571F966DC}" type="pres">
      <dgm:prSet presAssocID="{7B1F966B-EC35-46F4-AB32-CEDB8301B929}" presName="negSpace" presStyleCnt="0"/>
      <dgm:spPr/>
    </dgm:pt>
    <dgm:pt modelId="{71744039-470F-4FEE-97AF-16495C42B24C}" type="pres">
      <dgm:prSet presAssocID="{7B1F966B-EC35-46F4-AB32-CEDB8301B929}" presName="circle" presStyleLbl="node1" presStyleIdx="0" presStyleCnt="1"/>
      <dgm:spPr/>
      <dgm:t>
        <a:bodyPr/>
        <a:lstStyle/>
        <a:p>
          <a:endParaRPr lang="zh-CN" altLang="en-US"/>
        </a:p>
      </dgm:t>
    </dgm:pt>
  </dgm:ptLst>
  <dgm:cxnLst>
    <dgm:cxn modelId="{D586BF33-C876-4FF6-8182-F181DE49DE97}" srcId="{7B1F966B-EC35-46F4-AB32-CEDB8301B929}" destId="{607CFC10-EE83-4DE4-95E9-1D87C279535F}" srcOrd="0" destOrd="0" parTransId="{677A0FB7-970C-4460-B18F-602FE7FF14A1}" sibTransId="{F28C9FBE-8786-4A23-856E-52A7A571EEFE}"/>
    <dgm:cxn modelId="{B9A56F4D-8339-4554-A27C-7654A51E7B3D}" srcId="{4C34DF02-356D-4C3D-BD83-ECC8369B7F23}" destId="{7B1F966B-EC35-46F4-AB32-CEDB8301B929}" srcOrd="0" destOrd="0" parTransId="{BE2765C6-7230-4014-98F4-34043C3A1683}" sibTransId="{C12A5465-5A17-4DD3-BABD-88D580F2C8D3}"/>
    <dgm:cxn modelId="{E0C95240-541D-4553-8459-6F0B258759F7}" type="presOf" srcId="{6C09FBFD-6DE3-4705-A1F2-2F96EA0B1D36}" destId="{D7CE4DA9-D8FC-4BDB-9EAD-A5625C7EBED7}" srcOrd="1" destOrd="0" presId="urn:microsoft.com/office/officeart/2005/8/layout/hList9"/>
    <dgm:cxn modelId="{0376AD4D-4C02-45B8-A465-B2B13482D22E}" type="presOf" srcId="{607CFC10-EE83-4DE4-95E9-1D87C279535F}" destId="{1A2886D2-D2E0-435A-B043-B78B8FB813F1}" srcOrd="0" destOrd="0" presId="urn:microsoft.com/office/officeart/2005/8/layout/hList9"/>
    <dgm:cxn modelId="{1DD8EA9C-926C-4580-A92E-1C77891AFA79}" srcId="{7B1F966B-EC35-46F4-AB32-CEDB8301B929}" destId="{6C09FBFD-6DE3-4705-A1F2-2F96EA0B1D36}" srcOrd="1" destOrd="0" parTransId="{702A03CB-5FAE-40EE-AE09-F88CC52A1C70}" sibTransId="{A9DAC1AC-E755-483A-9D51-310285E0EC2E}"/>
    <dgm:cxn modelId="{F399354B-CC85-4316-8C3F-2DB4FFCC8120}" type="presOf" srcId="{4C34DF02-356D-4C3D-BD83-ECC8369B7F23}" destId="{D25D83F5-E247-4331-BB38-96082A3F870F}" srcOrd="0" destOrd="0" presId="urn:microsoft.com/office/officeart/2005/8/layout/hList9"/>
    <dgm:cxn modelId="{DC20454E-12C1-4956-B35D-50597843711C}" type="presOf" srcId="{607CFC10-EE83-4DE4-95E9-1D87C279535F}" destId="{EE11222E-AA8E-4FBB-92C2-360910369BA0}" srcOrd="1" destOrd="0" presId="urn:microsoft.com/office/officeart/2005/8/layout/hList9"/>
    <dgm:cxn modelId="{FFE008BC-51D6-41B0-BC21-316C0894F508}" type="presOf" srcId="{6C09FBFD-6DE3-4705-A1F2-2F96EA0B1D36}" destId="{F468F7E1-4A89-4E28-8941-DDC378538831}" srcOrd="0" destOrd="0" presId="urn:microsoft.com/office/officeart/2005/8/layout/hList9"/>
    <dgm:cxn modelId="{A631916C-F170-44FE-86EE-0F9565CB1DCB}" type="presOf" srcId="{7B1F966B-EC35-46F4-AB32-CEDB8301B929}" destId="{71744039-470F-4FEE-97AF-16495C42B24C}" srcOrd="0" destOrd="0" presId="urn:microsoft.com/office/officeart/2005/8/layout/hList9"/>
    <dgm:cxn modelId="{9FD2390E-3D96-4F7E-98B1-7E70307E4175}" type="presParOf" srcId="{D25D83F5-E247-4331-BB38-96082A3F870F}" destId="{AA48B328-6187-4682-9EA9-028E59C0059A}" srcOrd="0" destOrd="0" presId="urn:microsoft.com/office/officeart/2005/8/layout/hList9"/>
    <dgm:cxn modelId="{1B7EDC0B-2C9B-46D7-AFA8-B48D1B12E765}" type="presParOf" srcId="{D25D83F5-E247-4331-BB38-96082A3F870F}" destId="{0D21AEC0-CD17-4491-ADC0-D58648000F1D}" srcOrd="1" destOrd="0" presId="urn:microsoft.com/office/officeart/2005/8/layout/hList9"/>
    <dgm:cxn modelId="{C74425BF-EA9F-4B97-98A5-3E724F4D12D6}" type="presParOf" srcId="{0D21AEC0-CD17-4491-ADC0-D58648000F1D}" destId="{45F2FEB4-D079-4829-8D29-1C913CC7F5F1}" srcOrd="0" destOrd="0" presId="urn:microsoft.com/office/officeart/2005/8/layout/hList9"/>
    <dgm:cxn modelId="{4622C773-D404-4595-A72F-C05BAA239FDB}" type="presParOf" srcId="{0D21AEC0-CD17-4491-ADC0-D58648000F1D}" destId="{2574A204-3FB0-4A58-A2FE-9EEB9E78D1FB}" srcOrd="1" destOrd="0" presId="urn:microsoft.com/office/officeart/2005/8/layout/hList9"/>
    <dgm:cxn modelId="{065FFC2C-117A-4EEF-97DB-18403764B4A0}" type="presParOf" srcId="{2574A204-3FB0-4A58-A2FE-9EEB9E78D1FB}" destId="{1A2886D2-D2E0-435A-B043-B78B8FB813F1}" srcOrd="0" destOrd="0" presId="urn:microsoft.com/office/officeart/2005/8/layout/hList9"/>
    <dgm:cxn modelId="{DF595CED-95E1-4F2D-AACA-DAAB1F7FEAA6}" type="presParOf" srcId="{2574A204-3FB0-4A58-A2FE-9EEB9E78D1FB}" destId="{EE11222E-AA8E-4FBB-92C2-360910369BA0}" srcOrd="1" destOrd="0" presId="urn:microsoft.com/office/officeart/2005/8/layout/hList9"/>
    <dgm:cxn modelId="{2C1BD75D-C558-4A39-B8DF-E89303439A5A}" type="presParOf" srcId="{0D21AEC0-CD17-4491-ADC0-D58648000F1D}" destId="{A181D75D-7F12-4266-A1FD-5E308995EA8F}" srcOrd="2" destOrd="0" presId="urn:microsoft.com/office/officeart/2005/8/layout/hList9"/>
    <dgm:cxn modelId="{82CC3D2F-CC1C-4AF1-9647-AB3F9B8F0BDE}" type="presParOf" srcId="{A181D75D-7F12-4266-A1FD-5E308995EA8F}" destId="{F468F7E1-4A89-4E28-8941-DDC378538831}" srcOrd="0" destOrd="0" presId="urn:microsoft.com/office/officeart/2005/8/layout/hList9"/>
    <dgm:cxn modelId="{010E3883-8BE8-4469-8E70-17D2699B4C0B}" type="presParOf" srcId="{A181D75D-7F12-4266-A1FD-5E308995EA8F}" destId="{D7CE4DA9-D8FC-4BDB-9EAD-A5625C7EBED7}" srcOrd="1" destOrd="0" presId="urn:microsoft.com/office/officeart/2005/8/layout/hList9"/>
    <dgm:cxn modelId="{B58A2348-FB87-4E25-9A4F-AF996D74CE23}" type="presParOf" srcId="{D25D83F5-E247-4331-BB38-96082A3F870F}" destId="{D93FB3B2-31BF-4A04-89C2-36E571F966DC}" srcOrd="2" destOrd="0" presId="urn:microsoft.com/office/officeart/2005/8/layout/hList9"/>
    <dgm:cxn modelId="{214E7787-35B3-4068-A83A-4BAAFC67E32B}" type="presParOf" srcId="{D25D83F5-E247-4331-BB38-96082A3F870F}" destId="{71744039-470F-4FEE-97AF-16495C42B24C}" srcOrd="3" destOrd="0" presId="urn:microsoft.com/office/officeart/2005/8/layout/hList9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7379C-5400-4E61-9E56-78187984928B}">
      <dsp:nvSpPr>
        <dsp:cNvPr id="0" name=""/>
        <dsp:cNvSpPr/>
      </dsp:nvSpPr>
      <dsp:spPr>
        <a:xfrm>
          <a:off x="-4355959" y="-673007"/>
          <a:ext cx="5227452" cy="5227452"/>
        </a:xfrm>
        <a:prstGeom prst="blockArc">
          <a:avLst>
            <a:gd name="adj1" fmla="val 18900000"/>
            <a:gd name="adj2" fmla="val 2700000"/>
            <a:gd name="adj3" fmla="val 413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08A2E-564E-484E-9FCE-904FD84251C6}">
      <dsp:nvSpPr>
        <dsp:cNvPr id="0" name=""/>
        <dsp:cNvSpPr/>
      </dsp:nvSpPr>
      <dsp:spPr>
        <a:xfrm>
          <a:off x="713505" y="554502"/>
          <a:ext cx="6127811" cy="11088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49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/>
            <a:t>个人（学生、资助工作者等）</a:t>
          </a:r>
          <a:endParaRPr lang="zh-CN" altLang="en-US" sz="3300" kern="1200" dirty="0"/>
        </a:p>
      </dsp:txBody>
      <dsp:txXfrm>
        <a:off x="713505" y="554502"/>
        <a:ext cx="6127811" cy="1108849"/>
      </dsp:txXfrm>
    </dsp:sp>
    <dsp:sp modelId="{9F3E6369-5133-4456-B320-9AE3E267A9F1}">
      <dsp:nvSpPr>
        <dsp:cNvPr id="0" name=""/>
        <dsp:cNvSpPr/>
      </dsp:nvSpPr>
      <dsp:spPr>
        <a:xfrm>
          <a:off x="20474" y="415896"/>
          <a:ext cx="1386061" cy="13860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D3CCB-0811-4444-BE3C-F97683E20388}">
      <dsp:nvSpPr>
        <dsp:cNvPr id="0" name=""/>
        <dsp:cNvSpPr/>
      </dsp:nvSpPr>
      <dsp:spPr>
        <a:xfrm>
          <a:off x="713505" y="2218086"/>
          <a:ext cx="6127811" cy="11088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49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/>
            <a:t>组织（省市、高校等）</a:t>
          </a:r>
          <a:endParaRPr lang="zh-CN" altLang="en-US" sz="3300" kern="1200" dirty="0"/>
        </a:p>
      </dsp:txBody>
      <dsp:txXfrm>
        <a:off x="713505" y="2218086"/>
        <a:ext cx="6127811" cy="1108849"/>
      </dsp:txXfrm>
    </dsp:sp>
    <dsp:sp modelId="{6BCA9457-4E1D-49A9-B714-74230B93BBF0}">
      <dsp:nvSpPr>
        <dsp:cNvPr id="0" name=""/>
        <dsp:cNvSpPr/>
      </dsp:nvSpPr>
      <dsp:spPr>
        <a:xfrm>
          <a:off x="20474" y="2079480"/>
          <a:ext cx="1386061" cy="13860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A8817-7DDF-4971-B760-08E75420DD18}">
      <dsp:nvSpPr>
        <dsp:cNvPr id="0" name=""/>
        <dsp:cNvSpPr/>
      </dsp:nvSpPr>
      <dsp:spPr>
        <a:xfrm>
          <a:off x="483512" y="0"/>
          <a:ext cx="5479812" cy="462279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08BA4-C158-4702-AB45-EF347538A85E}">
      <dsp:nvSpPr>
        <dsp:cNvPr id="0" name=""/>
        <dsp:cNvSpPr/>
      </dsp:nvSpPr>
      <dsp:spPr>
        <a:xfrm>
          <a:off x="159911" y="1386839"/>
          <a:ext cx="1934051" cy="1849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300" kern="1200" dirty="0" smtClean="0"/>
            <a:t>用户注册</a:t>
          </a:r>
          <a:endParaRPr lang="zh-CN" altLang="en-US" sz="4300" kern="1200" dirty="0"/>
        </a:p>
      </dsp:txBody>
      <dsp:txXfrm>
        <a:off x="250178" y="1477106"/>
        <a:ext cx="1753517" cy="1668586"/>
      </dsp:txXfrm>
    </dsp:sp>
    <dsp:sp modelId="{5E913767-138C-495A-B383-2BD8FD6AEBEF}">
      <dsp:nvSpPr>
        <dsp:cNvPr id="0" name=""/>
        <dsp:cNvSpPr/>
      </dsp:nvSpPr>
      <dsp:spPr>
        <a:xfrm>
          <a:off x="2256393" y="1386839"/>
          <a:ext cx="1934051" cy="1849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300" kern="1200" dirty="0" smtClean="0"/>
            <a:t>找到组织</a:t>
          </a:r>
          <a:endParaRPr lang="zh-CN" altLang="en-US" sz="4300" kern="1200" dirty="0"/>
        </a:p>
      </dsp:txBody>
      <dsp:txXfrm>
        <a:off x="2346660" y="1477106"/>
        <a:ext cx="1753517" cy="1668586"/>
      </dsp:txXfrm>
    </dsp:sp>
    <dsp:sp modelId="{D60EEABF-B5E9-40F6-9743-B0577BAFABEA}">
      <dsp:nvSpPr>
        <dsp:cNvPr id="0" name=""/>
        <dsp:cNvSpPr/>
      </dsp:nvSpPr>
      <dsp:spPr>
        <a:xfrm>
          <a:off x="4352874" y="1386839"/>
          <a:ext cx="1934051" cy="1849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300" kern="1200" dirty="0" smtClean="0"/>
            <a:t>申请加入</a:t>
          </a:r>
          <a:endParaRPr lang="zh-CN" altLang="en-US" sz="4300" kern="1200" dirty="0"/>
        </a:p>
      </dsp:txBody>
      <dsp:txXfrm>
        <a:off x="4443141" y="1477106"/>
        <a:ext cx="1753517" cy="1668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886D2-D2E0-435A-B043-B78B8FB813F1}">
      <dsp:nvSpPr>
        <dsp:cNvPr id="0" name=""/>
        <dsp:cNvSpPr/>
      </dsp:nvSpPr>
      <dsp:spPr>
        <a:xfrm>
          <a:off x="2759166" y="669255"/>
          <a:ext cx="2524898" cy="180463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500" kern="1200" dirty="0" smtClean="0">
              <a:solidFill>
                <a:schemeClr val="accent2">
                  <a:lumMod val="50000"/>
                </a:schemeClr>
              </a:solidFill>
            </a:rPr>
            <a:t>1.</a:t>
          </a:r>
          <a:r>
            <a:rPr lang="zh-CN" altLang="en-US" sz="3500" kern="1200" dirty="0" smtClean="0">
              <a:solidFill>
                <a:schemeClr val="accent2">
                  <a:lumMod val="50000"/>
                </a:schemeClr>
              </a:solidFill>
            </a:rPr>
            <a:t>手机</a:t>
          </a:r>
          <a:endParaRPr lang="en-US" altLang="zh-CN" sz="3500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>
              <a:solidFill>
                <a:schemeClr val="accent2">
                  <a:lumMod val="50000"/>
                </a:schemeClr>
              </a:solidFill>
            </a:rPr>
            <a:t>应用软件</a:t>
          </a:r>
          <a:endParaRPr lang="zh-CN" altLang="en-US" sz="35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163149" y="669255"/>
        <a:ext cx="2120914" cy="1804631"/>
      </dsp:txXfrm>
    </dsp:sp>
    <dsp:sp modelId="{F468F7E1-4A89-4E28-8941-DDC378538831}">
      <dsp:nvSpPr>
        <dsp:cNvPr id="0" name=""/>
        <dsp:cNvSpPr/>
      </dsp:nvSpPr>
      <dsp:spPr>
        <a:xfrm>
          <a:off x="2767477" y="2530830"/>
          <a:ext cx="2480988" cy="180463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500" kern="1200" dirty="0" smtClean="0">
              <a:solidFill>
                <a:schemeClr val="accent3">
                  <a:lumMod val="50000"/>
                </a:schemeClr>
              </a:solidFill>
            </a:rPr>
            <a:t>2.</a:t>
          </a:r>
          <a:r>
            <a:rPr lang="zh-CN" altLang="en-US" sz="3500" kern="1200" dirty="0" smtClean="0">
              <a:solidFill>
                <a:schemeClr val="accent3">
                  <a:lumMod val="50000"/>
                </a:schemeClr>
              </a:solidFill>
            </a:rPr>
            <a:t>网页</a:t>
          </a:r>
          <a:endParaRPr lang="zh-CN" altLang="en-US" sz="35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164435" y="2530830"/>
        <a:ext cx="2084030" cy="1804631"/>
      </dsp:txXfrm>
    </dsp:sp>
    <dsp:sp modelId="{71744039-470F-4FEE-97AF-16495C42B24C}">
      <dsp:nvSpPr>
        <dsp:cNvPr id="0" name=""/>
        <dsp:cNvSpPr/>
      </dsp:nvSpPr>
      <dsp:spPr>
        <a:xfrm>
          <a:off x="1149129" y="2353"/>
          <a:ext cx="1803729" cy="18037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100" kern="1200" dirty="0" smtClean="0"/>
            <a:t>个人申请</a:t>
          </a:r>
          <a:endParaRPr lang="zh-CN" altLang="en-US" sz="4100" kern="1200" dirty="0"/>
        </a:p>
      </dsp:txBody>
      <dsp:txXfrm>
        <a:off x="1413279" y="266503"/>
        <a:ext cx="1275429" cy="1275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nodeVertAlign" val="t"/>
          <dgm:param type="fallback" val="2D"/>
        </dgm:alg>
      </dgm:if>
      <dgm:else name="Name2">
        <dgm:alg type="lin">
          <dgm:param type="linDir" val="from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hyperlink" Target="http://www.zyz.org.c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6" t="13460" r="13909" b="12508"/>
          <a:stretch>
            <a:fillRect/>
          </a:stretch>
        </p:blipFill>
        <p:spPr>
          <a:xfrm>
            <a:off x="3079500" y="4101674"/>
            <a:ext cx="1817618" cy="18512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708" y="2078183"/>
            <a:ext cx="5825202" cy="1646302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中国学生资助志愿者服务联盟</a:t>
            </a:r>
            <a:b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加入指南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5708" y="5749980"/>
            <a:ext cx="5825202" cy="1096899"/>
          </a:xfrm>
        </p:spPr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2018</a:t>
            </a:r>
            <a:r>
              <a:rPr lang="zh-CN" altLang="en-US" dirty="0" smtClean="0"/>
              <a:t>年</a:t>
            </a:r>
            <a:r>
              <a:rPr lang="en-US" altLang="zh-CN" dirty="0" smtClean="0"/>
              <a:t>8</a:t>
            </a:r>
            <a:r>
              <a:rPr lang="zh-CN" altLang="en-US" dirty="0" smtClean="0"/>
              <a:t>月 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891654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二、组织申请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8377" y="1501254"/>
            <a:ext cx="6447501" cy="5356746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需</a:t>
            </a:r>
            <a:r>
              <a:rPr lang="zh-CN" alt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提供以下信息</a:t>
            </a:r>
            <a:endParaRPr lang="en-US" altLang="zh-CN" sz="32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3200" dirty="0" smtClean="0"/>
              <a:t>1</a:t>
            </a:r>
            <a:r>
              <a:rPr lang="zh-CN" altLang="en-US" sz="3200" dirty="0" smtClean="0"/>
              <a:t>、单位名称、法人所在省市区</a:t>
            </a:r>
            <a:endParaRPr lang="en-US" altLang="zh-CN" sz="3200" dirty="0" smtClean="0"/>
          </a:p>
          <a:p>
            <a:r>
              <a:rPr lang="en-US" altLang="zh-CN" sz="3200" dirty="0" smtClean="0"/>
              <a:t>2</a:t>
            </a:r>
            <a:r>
              <a:rPr lang="zh-CN" altLang="en-US" sz="3200" dirty="0" smtClean="0"/>
              <a:t>、联系人信息：</a:t>
            </a:r>
            <a:endParaRPr lang="en-US" altLang="zh-CN" sz="3200" dirty="0" smtClean="0"/>
          </a:p>
          <a:p>
            <a:r>
              <a:rPr lang="en-US" altLang="zh-CN" sz="3200" dirty="0"/>
              <a:t> </a:t>
            </a:r>
            <a:r>
              <a:rPr lang="en-US" altLang="zh-CN" sz="3200" dirty="0" smtClean="0"/>
              <a:t>    </a:t>
            </a:r>
            <a:r>
              <a:rPr lang="zh-CN" altLang="en-US" sz="3200" dirty="0" smtClean="0"/>
              <a:t>姓名；</a:t>
            </a:r>
            <a:endParaRPr lang="en-US" altLang="zh-CN" sz="3200" dirty="0" smtClean="0"/>
          </a:p>
          <a:p>
            <a:r>
              <a:rPr lang="en-US" altLang="zh-CN" sz="3200" dirty="0"/>
              <a:t> </a:t>
            </a:r>
            <a:r>
              <a:rPr lang="en-US" altLang="zh-CN" sz="3200" dirty="0" smtClean="0"/>
              <a:t>    </a:t>
            </a:r>
            <a:r>
              <a:rPr lang="zh-CN" altLang="en-US" sz="3200" dirty="0" smtClean="0"/>
              <a:t>身份证号；</a:t>
            </a:r>
            <a:endParaRPr lang="en-US" altLang="zh-CN" sz="3200" dirty="0" smtClean="0"/>
          </a:p>
          <a:p>
            <a:r>
              <a:rPr lang="en-US" altLang="zh-CN" sz="3200" dirty="0"/>
              <a:t> </a:t>
            </a:r>
            <a:r>
              <a:rPr lang="en-US" altLang="zh-CN" sz="3200" dirty="0" smtClean="0"/>
              <a:t>    </a:t>
            </a:r>
            <a:r>
              <a:rPr lang="zh-CN" altLang="en-US" sz="3200" dirty="0" smtClean="0"/>
              <a:t>手机号码：</a:t>
            </a:r>
            <a:endParaRPr lang="en-US" altLang="zh-CN" sz="3200" dirty="0" smtClean="0"/>
          </a:p>
          <a:p>
            <a:r>
              <a:rPr lang="en-US" altLang="zh-CN" sz="3200" dirty="0"/>
              <a:t> </a:t>
            </a:r>
            <a:r>
              <a:rPr lang="en-US" altLang="zh-CN" sz="3200" dirty="0" smtClean="0"/>
              <a:t>    </a:t>
            </a:r>
            <a:r>
              <a:rPr lang="zh-CN" altLang="en-US" sz="3200" dirty="0" smtClean="0"/>
              <a:t>所在单位及部门。</a:t>
            </a:r>
            <a:endParaRPr lang="en-US" altLang="zh-CN" sz="3200" dirty="0" smtClean="0"/>
          </a:p>
        </p:txBody>
      </p:sp>
      <p:sp>
        <p:nvSpPr>
          <p:cNvPr id="4" name="心形 3">
            <a:hlinkClick r:id="rId1" action="ppaction://hlinksldjump"/>
          </p:cNvPr>
          <p:cNvSpPr/>
          <p:nvPr/>
        </p:nvSpPr>
        <p:spPr>
          <a:xfrm>
            <a:off x="6172200" y="883227"/>
            <a:ext cx="301336" cy="238991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7610" y="436419"/>
            <a:ext cx="6447501" cy="1517072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6000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 期待您的加入！</a:t>
            </a:r>
            <a:endParaRPr lang="en-US" altLang="zh-CN" sz="6000" dirty="0" smtClean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5" r="-138"/>
          <a:stretch>
            <a:fillRect/>
          </a:stretch>
        </p:blipFill>
        <p:spPr>
          <a:xfrm>
            <a:off x="595746" y="1610592"/>
            <a:ext cx="7529945" cy="4343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09242" y="6172200"/>
            <a:ext cx="4641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联系人：唐昱 </a:t>
            </a:r>
            <a:r>
              <a:rPr lang="en-US" altLang="zh-CN" sz="2800" dirty="0" smtClean="0"/>
              <a:t>010-66096469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/>
          <a:lstStyle/>
          <a:p>
            <a:r>
              <a:rPr lang="zh-CN" altLang="en-US" dirty="0">
                <a:solidFill>
                  <a:schemeClr val="accent2">
                    <a:lumMod val="50000"/>
                  </a:schemeClr>
                </a:solidFill>
              </a:rPr>
              <a:t>可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申请对象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507999" y="1930400"/>
          <a:ext cx="6861791" cy="388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750626" y="2497540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 smtClean="0">
                <a:solidFill>
                  <a:schemeClr val="accent2">
                    <a:lumMod val="75000"/>
                  </a:schemeClr>
                </a:solidFill>
              </a:rPr>
              <a:t>一</a:t>
            </a:r>
            <a:endParaRPr lang="zh-CN" alt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0625" y="4154689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chemeClr val="accent2">
                    <a:lumMod val="75000"/>
                  </a:schemeClr>
                </a:solidFill>
              </a:rPr>
              <a:t>二</a:t>
            </a:r>
            <a:endParaRPr lang="zh-CN" alt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508000" y="1419225"/>
          <a:ext cx="6446838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标题 1"/>
          <p:cNvSpPr txBox="1"/>
          <p:nvPr/>
        </p:nvSpPr>
        <p:spPr>
          <a:xfrm>
            <a:off x="508000" y="636753"/>
            <a:ext cx="6447501" cy="782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mtClean="0">
                <a:solidFill>
                  <a:schemeClr val="accent1">
                    <a:lumMod val="50000"/>
                  </a:schemeClr>
                </a:solidFill>
              </a:rPr>
              <a:t>一、个人申请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782472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</a:rPr>
              <a:t>一、个人申请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508000" y="1706563"/>
          <a:ext cx="6446838" cy="4335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五角星 4"/>
          <p:cNvSpPr/>
          <p:nvPr/>
        </p:nvSpPr>
        <p:spPr>
          <a:xfrm>
            <a:off x="6155140" y="3002507"/>
            <a:ext cx="450376" cy="50496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878006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1.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手机应用申请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9" y="1487606"/>
            <a:ext cx="2596333" cy="46197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65" y="1487606"/>
            <a:ext cx="2593124" cy="46197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32" y="1487606"/>
            <a:ext cx="2597267" cy="4619767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3002507" y="3398293"/>
            <a:ext cx="293158" cy="399196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5953881" y="3429000"/>
            <a:ext cx="293158" cy="399196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14823" y="6277970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下载</a:t>
            </a:r>
            <a:r>
              <a:rPr lang="en-US" altLang="zh-CN" dirty="0" smtClean="0"/>
              <a:t>APP</a:t>
            </a:r>
            <a:r>
              <a:rPr lang="zh-CN" altLang="en-US" dirty="0" smtClean="0"/>
              <a:t>“志愿汇”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3461148" y="627797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选择“志愿者注册”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6578005" y="627797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成为注册志愿者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7" y="560940"/>
            <a:ext cx="2658977" cy="47343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58" y="560940"/>
            <a:ext cx="2661709" cy="47343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42" y="560940"/>
            <a:ext cx="2659694" cy="4734391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2850044" y="2928135"/>
            <a:ext cx="293158" cy="399196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5891825" y="2928135"/>
            <a:ext cx="293158" cy="399196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24742" y="571841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选择“加入组织”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023908" y="57184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搜索组织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041791" y="57184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申请加入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001" y="1392072"/>
            <a:ext cx="6447501" cy="4649291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打开“志愿中国”网页</a:t>
            </a:r>
            <a:endParaRPr lang="en-US" altLang="zh-CN" sz="3200" dirty="0" smtClean="0"/>
          </a:p>
          <a:p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  <a:hlinkClick r:id="rId1"/>
              </a:rPr>
              <a:t>http://www.zyz.org.cn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  <a:hlinkClick r:id="rId1"/>
              </a:rPr>
              <a:t>/</a:t>
            </a:r>
            <a:endParaRPr lang="en-US" altLang="zh-CN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zh-CN" sz="3200" dirty="0" smtClean="0"/>
          </a:p>
          <a:p>
            <a:endParaRPr lang="zh-CN" altLang="en-US" sz="3200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08001" y="459475"/>
            <a:ext cx="6447501" cy="13208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1.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</a:rPr>
              <a:t>网页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申请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5" y="2835702"/>
            <a:ext cx="7903267" cy="3328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1623"/>
            <a:ext cx="8093122" cy="31645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-1" t="16084" r="-320"/>
          <a:stretch>
            <a:fillRect/>
          </a:stretch>
        </p:blipFill>
        <p:spPr>
          <a:xfrm>
            <a:off x="417713" y="3613114"/>
            <a:ext cx="7675409" cy="3244886"/>
          </a:xfrm>
          <a:prstGeom prst="rect">
            <a:avLst/>
          </a:prstGeom>
        </p:spPr>
      </p:pic>
      <p:sp>
        <p:nvSpPr>
          <p:cNvPr id="6" name="下箭头 5"/>
          <p:cNvSpPr/>
          <p:nvPr/>
        </p:nvSpPr>
        <p:spPr>
          <a:xfrm>
            <a:off x="3930555" y="3357349"/>
            <a:ext cx="450376" cy="255765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-1" r="-469" b="4196"/>
          <a:stretch>
            <a:fillRect/>
          </a:stretch>
        </p:blipFill>
        <p:spPr>
          <a:xfrm>
            <a:off x="129654" y="138834"/>
            <a:ext cx="8775510" cy="44468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83" y="4808285"/>
            <a:ext cx="7001302" cy="1913238"/>
          </a:xfrm>
          <a:prstGeom prst="rect">
            <a:avLst/>
          </a:prstGeom>
        </p:spPr>
      </p:pic>
      <p:sp>
        <p:nvSpPr>
          <p:cNvPr id="6" name="下箭头 5"/>
          <p:cNvSpPr/>
          <p:nvPr/>
        </p:nvSpPr>
        <p:spPr>
          <a:xfrm>
            <a:off x="4667534" y="4808285"/>
            <a:ext cx="436729" cy="28233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平面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238</Words>
  <Application>WPS 演示</Application>
  <PresentationFormat>全屏显示(4:3)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Wingdings 3</vt:lpstr>
      <vt:lpstr>Arial</vt:lpstr>
      <vt:lpstr>方正姚体</vt:lpstr>
      <vt:lpstr>Trebuchet MS</vt:lpstr>
      <vt:lpstr>华文新魏</vt:lpstr>
      <vt:lpstr>微软雅黑</vt:lpstr>
      <vt:lpstr>Calibri</vt:lpstr>
      <vt:lpstr>平面</vt:lpstr>
      <vt:lpstr>中国学生资助志愿者服务联盟 加入指南</vt:lpstr>
      <vt:lpstr>可申请对象</vt:lpstr>
      <vt:lpstr>PowerPoint 演示文稿</vt:lpstr>
      <vt:lpstr>一、个人申请</vt:lpstr>
      <vt:lpstr>1.手机应用申请</vt:lpstr>
      <vt:lpstr>PowerPoint 演示文稿</vt:lpstr>
      <vt:lpstr>1.网页申请</vt:lpstr>
      <vt:lpstr>PowerPoint 演示文稿</vt:lpstr>
      <vt:lpstr>PowerPoint 演示文稿</vt:lpstr>
      <vt:lpstr>二、组织申请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中国学生资助志愿者服务联盟 加入指南</dc:title>
  <dc:creator>Windows 用户</dc:creator>
  <cp:lastModifiedBy>张坤</cp:lastModifiedBy>
  <cp:revision>11</cp:revision>
  <dcterms:created xsi:type="dcterms:W3CDTF">2018-08-15T14:09:00Z</dcterms:created>
  <dcterms:modified xsi:type="dcterms:W3CDTF">2018-09-30T08:17:08Z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2052-10.8.0.5715</vt:lpwstr>
  </property>
</Properties>
</file>